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4"/>
  </p:sldMasterIdLst>
  <p:notesMasterIdLst>
    <p:notesMasterId r:id="rId34"/>
  </p:notesMasterIdLst>
  <p:handoutMasterIdLst>
    <p:handoutMasterId r:id="rId35"/>
  </p:handoutMasterIdLst>
  <p:sldIdLst>
    <p:sldId id="270" r:id="rId5"/>
    <p:sldId id="260" r:id="rId6"/>
    <p:sldId id="271" r:id="rId7"/>
    <p:sldId id="272" r:id="rId8"/>
    <p:sldId id="266" r:id="rId9"/>
    <p:sldId id="278" r:id="rId10"/>
    <p:sldId id="282" r:id="rId11"/>
    <p:sldId id="284" r:id="rId12"/>
    <p:sldId id="285" r:id="rId13"/>
    <p:sldId id="287" r:id="rId14"/>
    <p:sldId id="273" r:id="rId15"/>
    <p:sldId id="283" r:id="rId16"/>
    <p:sldId id="277" r:id="rId17"/>
    <p:sldId id="275" r:id="rId18"/>
    <p:sldId id="279" r:id="rId19"/>
    <p:sldId id="281" r:id="rId20"/>
    <p:sldId id="292" r:id="rId21"/>
    <p:sldId id="276" r:id="rId22"/>
    <p:sldId id="288" r:id="rId23"/>
    <p:sldId id="297" r:id="rId24"/>
    <p:sldId id="290" r:id="rId25"/>
    <p:sldId id="295" r:id="rId26"/>
    <p:sldId id="291" r:id="rId27"/>
    <p:sldId id="296" r:id="rId28"/>
    <p:sldId id="289" r:id="rId29"/>
    <p:sldId id="294" r:id="rId30"/>
    <p:sldId id="293" r:id="rId31"/>
    <p:sldId id="274" r:id="rId32"/>
    <p:sldId id="268" r:id="rId33"/>
  </p:sldIdLst>
  <p:sldSz cx="12187238" cy="6859588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60949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21898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8284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4379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3047467" algn="l" defTabSz="1218987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3656960" algn="l" defTabSz="1218987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4266453" algn="l" defTabSz="1218987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4875947" algn="l" defTabSz="1218987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40">
          <p15:clr>
            <a:srgbClr val="A4A3A4"/>
          </p15:clr>
        </p15:guide>
        <p15:guide id="2" orient="horz" pos="733">
          <p15:clr>
            <a:srgbClr val="A4A3A4"/>
          </p15:clr>
        </p15:guide>
        <p15:guide id="3" orient="horz" pos="664">
          <p15:clr>
            <a:srgbClr val="A4A3A4"/>
          </p15:clr>
        </p15:guide>
        <p15:guide id="4" orient="horz" pos="4221">
          <p15:clr>
            <a:srgbClr val="A4A3A4"/>
          </p15:clr>
        </p15:guide>
        <p15:guide id="5" orient="horz" pos="4149">
          <p15:clr>
            <a:srgbClr val="A4A3A4"/>
          </p15:clr>
        </p15:guide>
        <p15:guide id="6" orient="horz" pos="4065">
          <p15:clr>
            <a:srgbClr val="A4A3A4"/>
          </p15:clr>
        </p15:guide>
        <p15:guide id="7" orient="horz" pos="812">
          <p15:clr>
            <a:srgbClr val="A4A3A4"/>
          </p15:clr>
        </p15:guide>
        <p15:guide id="8" orient="horz" pos="2159">
          <p15:clr>
            <a:srgbClr val="A4A3A4"/>
          </p15:clr>
        </p15:guide>
        <p15:guide id="9" pos="3839">
          <p15:clr>
            <a:srgbClr val="A4A3A4"/>
          </p15:clr>
        </p15:guide>
        <p15:guide id="10" pos="393">
          <p15:clr>
            <a:srgbClr val="A4A3A4"/>
          </p15:clr>
        </p15:guide>
        <p15:guide id="11" pos="7287">
          <p15:clr>
            <a:srgbClr val="A4A3A4"/>
          </p15:clr>
        </p15:guide>
        <p15:guide id="12" pos="3770">
          <p15:clr>
            <a:srgbClr val="A4A3A4"/>
          </p15:clr>
        </p15:guide>
        <p15:guide id="13" pos="3905">
          <p15:clr>
            <a:srgbClr val="A4A3A4"/>
          </p15:clr>
        </p15:guide>
        <p15:guide id="14" pos="2736">
          <p15:clr>
            <a:srgbClr val="A4A3A4"/>
          </p15:clr>
        </p15:guide>
        <p15:guide id="15" pos="4941">
          <p15:clr>
            <a:srgbClr val="A4A3A4"/>
          </p15:clr>
        </p15:guide>
        <p15:guide id="16" pos="2600">
          <p15:clr>
            <a:srgbClr val="A4A3A4"/>
          </p15:clr>
        </p15:guide>
        <p15:guide id="17" pos="5077">
          <p15:clr>
            <a:srgbClr val="A4A3A4"/>
          </p15:clr>
        </p15:guide>
        <p15:guide id="18" pos="738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BCCCC"/>
    <a:srgbClr val="5375AD"/>
    <a:srgbClr val="778888"/>
    <a:srgbClr val="359B4C"/>
    <a:srgbClr val="00BBEE"/>
    <a:srgbClr val="FF9900"/>
    <a:srgbClr val="99BEBE"/>
    <a:srgbClr val="BDC45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08" autoAdjust="0"/>
    <p:restoredTop sz="78508" autoAdjust="0"/>
  </p:normalViewPr>
  <p:slideViewPr>
    <p:cSldViewPr snapToGrid="0" snapToObjects="1" showGuides="1">
      <p:cViewPr varScale="1">
        <p:scale>
          <a:sx n="90" d="100"/>
          <a:sy n="90" d="100"/>
        </p:scale>
        <p:origin x="1908" y="66"/>
      </p:cViewPr>
      <p:guideLst>
        <p:guide orient="horz" pos="2440"/>
        <p:guide orient="horz" pos="733"/>
        <p:guide orient="horz" pos="664"/>
        <p:guide orient="horz" pos="4221"/>
        <p:guide orient="horz" pos="4149"/>
        <p:guide orient="horz" pos="4065"/>
        <p:guide orient="horz" pos="812"/>
        <p:guide orient="horz" pos="2159"/>
        <p:guide pos="3839"/>
        <p:guide pos="393"/>
        <p:guide pos="7287"/>
        <p:guide pos="3770"/>
        <p:guide pos="3905"/>
        <p:guide pos="2736"/>
        <p:guide pos="4941"/>
        <p:guide pos="2600"/>
        <p:guide pos="5077"/>
        <p:guide pos="738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95" d="100"/>
          <a:sy n="95" d="100"/>
        </p:scale>
        <p:origin x="-363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2.fntdata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1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43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0CC3C4-FD9A-45AF-B9FE-15A29CC2BA3B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C68E46-8468-41C6-BC97-1A7169F4EA3D}">
      <dgm:prSet phldrT="[Text]"/>
      <dgm:spPr/>
      <dgm:t>
        <a:bodyPr/>
        <a:lstStyle/>
        <a:p>
          <a:r>
            <a:rPr lang="en-US" dirty="0"/>
            <a:t>Incident</a:t>
          </a:r>
        </a:p>
      </dgm:t>
    </dgm:pt>
    <dgm:pt modelId="{2573AF70-EEE1-42E1-90B4-55FAB4E17558}" type="parTrans" cxnId="{D0F1B52D-06B2-412E-A276-0AAF1F46D8CE}">
      <dgm:prSet/>
      <dgm:spPr/>
      <dgm:t>
        <a:bodyPr/>
        <a:lstStyle/>
        <a:p>
          <a:endParaRPr lang="en-US"/>
        </a:p>
      </dgm:t>
    </dgm:pt>
    <dgm:pt modelId="{38F45496-8028-42BB-AEA6-CA8FD470004E}" type="sibTrans" cxnId="{D0F1B52D-06B2-412E-A276-0AAF1F46D8CE}">
      <dgm:prSet/>
      <dgm:spPr/>
      <dgm:t>
        <a:bodyPr/>
        <a:lstStyle/>
        <a:p>
          <a:endParaRPr lang="en-US"/>
        </a:p>
      </dgm:t>
    </dgm:pt>
    <dgm:pt modelId="{D443556C-7D70-41B0-8D85-F2750EBC935C}">
      <dgm:prSet/>
      <dgm:spPr/>
      <dgm:t>
        <a:bodyPr/>
        <a:lstStyle/>
        <a:p>
          <a:r>
            <a:rPr lang="en-US" dirty="0"/>
            <a:t>Problem</a:t>
          </a:r>
        </a:p>
      </dgm:t>
    </dgm:pt>
    <dgm:pt modelId="{337157D5-60FE-47E7-99C7-A16ADA7047C9}" type="parTrans" cxnId="{188848EB-0324-42F6-831A-4D9EB41DA7A6}">
      <dgm:prSet/>
      <dgm:spPr/>
      <dgm:t>
        <a:bodyPr/>
        <a:lstStyle/>
        <a:p>
          <a:endParaRPr lang="en-US"/>
        </a:p>
      </dgm:t>
    </dgm:pt>
    <dgm:pt modelId="{A06C21CE-83AD-4252-89FD-B77F26B1B259}" type="sibTrans" cxnId="{188848EB-0324-42F6-831A-4D9EB41DA7A6}">
      <dgm:prSet/>
      <dgm:spPr/>
      <dgm:t>
        <a:bodyPr/>
        <a:lstStyle/>
        <a:p>
          <a:endParaRPr lang="en-US"/>
        </a:p>
      </dgm:t>
    </dgm:pt>
    <dgm:pt modelId="{2421918E-E345-45C5-98F0-8DB22DDB4A8B}">
      <dgm:prSet/>
      <dgm:spPr/>
      <dgm:t>
        <a:bodyPr/>
        <a:lstStyle/>
        <a:p>
          <a:r>
            <a:rPr lang="en-US"/>
            <a:t>Knowledge</a:t>
          </a:r>
          <a:endParaRPr lang="en-US" dirty="0"/>
        </a:p>
      </dgm:t>
    </dgm:pt>
    <dgm:pt modelId="{A9B50B95-A713-4ECD-87B1-9BF48199DE23}" type="parTrans" cxnId="{973E9440-2362-46C1-A626-DC4F339378CA}">
      <dgm:prSet/>
      <dgm:spPr/>
      <dgm:t>
        <a:bodyPr/>
        <a:lstStyle/>
        <a:p>
          <a:endParaRPr lang="en-US"/>
        </a:p>
      </dgm:t>
    </dgm:pt>
    <dgm:pt modelId="{BA7ADF5B-CB48-4265-922F-B2AA1636BB39}" type="sibTrans" cxnId="{973E9440-2362-46C1-A626-DC4F339378CA}">
      <dgm:prSet/>
      <dgm:spPr/>
      <dgm:t>
        <a:bodyPr/>
        <a:lstStyle/>
        <a:p>
          <a:endParaRPr lang="en-US"/>
        </a:p>
      </dgm:t>
    </dgm:pt>
    <dgm:pt modelId="{B826087F-0186-455A-936E-801BA039EF52}">
      <dgm:prSet/>
      <dgm:spPr/>
      <dgm:t>
        <a:bodyPr/>
        <a:lstStyle/>
        <a:p>
          <a:r>
            <a:rPr lang="en-US"/>
            <a:t>Catalog</a:t>
          </a:r>
          <a:endParaRPr lang="en-US" dirty="0"/>
        </a:p>
      </dgm:t>
    </dgm:pt>
    <dgm:pt modelId="{E785AC74-299F-4B34-B857-64DE60390ADC}" type="parTrans" cxnId="{83480865-FA18-4F5A-879C-A01C5BFDA3C1}">
      <dgm:prSet/>
      <dgm:spPr/>
      <dgm:t>
        <a:bodyPr/>
        <a:lstStyle/>
        <a:p>
          <a:endParaRPr lang="en-US"/>
        </a:p>
      </dgm:t>
    </dgm:pt>
    <dgm:pt modelId="{851A3978-1A08-43F2-B49C-CCB191D5106A}" type="sibTrans" cxnId="{83480865-FA18-4F5A-879C-A01C5BFDA3C1}">
      <dgm:prSet/>
      <dgm:spPr/>
      <dgm:t>
        <a:bodyPr/>
        <a:lstStyle/>
        <a:p>
          <a:endParaRPr lang="en-US"/>
        </a:p>
      </dgm:t>
    </dgm:pt>
    <dgm:pt modelId="{6DBF9F6C-398A-4599-BFFF-9AF5BA693245}">
      <dgm:prSet/>
      <dgm:spPr/>
      <dgm:t>
        <a:bodyPr/>
        <a:lstStyle/>
        <a:p>
          <a:r>
            <a:rPr lang="en-US"/>
            <a:t>Configuration Management Database</a:t>
          </a:r>
          <a:endParaRPr lang="en-US" dirty="0"/>
        </a:p>
      </dgm:t>
    </dgm:pt>
    <dgm:pt modelId="{EC60A871-71D9-44D6-B648-723D3E2EC98F}" type="parTrans" cxnId="{B390DE49-4927-4D7B-A0E2-B3DC4494D50A}">
      <dgm:prSet/>
      <dgm:spPr/>
      <dgm:t>
        <a:bodyPr/>
        <a:lstStyle/>
        <a:p>
          <a:endParaRPr lang="en-US"/>
        </a:p>
      </dgm:t>
    </dgm:pt>
    <dgm:pt modelId="{1A9EB622-2AF0-4B6E-BD56-B9D808553A9D}" type="sibTrans" cxnId="{B390DE49-4927-4D7B-A0E2-B3DC4494D50A}">
      <dgm:prSet/>
      <dgm:spPr/>
      <dgm:t>
        <a:bodyPr/>
        <a:lstStyle/>
        <a:p>
          <a:endParaRPr lang="en-US"/>
        </a:p>
      </dgm:t>
    </dgm:pt>
    <dgm:pt modelId="{D0707B14-A2C9-40F8-8DCF-C014E7C98AF0}">
      <dgm:prSet/>
      <dgm:spPr/>
      <dgm:t>
        <a:bodyPr/>
        <a:lstStyle/>
        <a:p>
          <a:r>
            <a:rPr lang="en-US"/>
            <a:t>Asset</a:t>
          </a:r>
          <a:endParaRPr lang="en-US" dirty="0"/>
        </a:p>
      </dgm:t>
    </dgm:pt>
    <dgm:pt modelId="{12A19D6C-41B1-4528-89ED-3F63D905E700}" type="parTrans" cxnId="{A484BAC2-BC1F-4124-8195-2B0017A3ADBD}">
      <dgm:prSet/>
      <dgm:spPr/>
      <dgm:t>
        <a:bodyPr/>
        <a:lstStyle/>
        <a:p>
          <a:endParaRPr lang="en-US"/>
        </a:p>
      </dgm:t>
    </dgm:pt>
    <dgm:pt modelId="{858092B8-0036-49C3-9E7B-E95E7E172983}" type="sibTrans" cxnId="{A484BAC2-BC1F-4124-8195-2B0017A3ADBD}">
      <dgm:prSet/>
      <dgm:spPr/>
      <dgm:t>
        <a:bodyPr/>
        <a:lstStyle/>
        <a:p>
          <a:endParaRPr lang="en-US"/>
        </a:p>
      </dgm:t>
    </dgm:pt>
    <dgm:pt modelId="{8EC99AF9-431D-440F-9AF7-68DA39D371E3}">
      <dgm:prSet/>
      <dgm:spPr/>
      <dgm:t>
        <a:bodyPr/>
        <a:lstStyle/>
        <a:p>
          <a:r>
            <a:rPr lang="en-US"/>
            <a:t>HR</a:t>
          </a:r>
          <a:endParaRPr lang="en-US" dirty="0"/>
        </a:p>
      </dgm:t>
    </dgm:pt>
    <dgm:pt modelId="{777B2DB2-6512-44B5-885E-42ABC4C2A158}" type="parTrans" cxnId="{66429F5F-38AA-4EF4-BAF0-881CD31F7D99}">
      <dgm:prSet/>
      <dgm:spPr/>
      <dgm:t>
        <a:bodyPr/>
        <a:lstStyle/>
        <a:p>
          <a:endParaRPr lang="en-US"/>
        </a:p>
      </dgm:t>
    </dgm:pt>
    <dgm:pt modelId="{0D7D16C0-814E-468B-AB72-2A2BB2EF0A03}" type="sibTrans" cxnId="{66429F5F-38AA-4EF4-BAF0-881CD31F7D99}">
      <dgm:prSet/>
      <dgm:spPr/>
      <dgm:t>
        <a:bodyPr/>
        <a:lstStyle/>
        <a:p>
          <a:endParaRPr lang="en-US"/>
        </a:p>
      </dgm:t>
    </dgm:pt>
    <dgm:pt modelId="{B3598BEB-B66B-4359-AFD4-5773E9A7B5AE}">
      <dgm:prSet/>
      <dgm:spPr/>
      <dgm:t>
        <a:bodyPr/>
        <a:lstStyle/>
        <a:p>
          <a:r>
            <a:rPr lang="en-US"/>
            <a:t>Facilities</a:t>
          </a:r>
          <a:endParaRPr lang="en-US" dirty="0"/>
        </a:p>
      </dgm:t>
    </dgm:pt>
    <dgm:pt modelId="{BE5D1E67-E796-4715-A9EF-064BF8999C89}" type="parTrans" cxnId="{AF1B38CD-EA54-44CD-983B-4E3CA3F4C8AB}">
      <dgm:prSet/>
      <dgm:spPr/>
      <dgm:t>
        <a:bodyPr/>
        <a:lstStyle/>
        <a:p>
          <a:endParaRPr lang="en-US"/>
        </a:p>
      </dgm:t>
    </dgm:pt>
    <dgm:pt modelId="{3160ABCB-BBD6-48C2-9362-48CA3B2B5F47}" type="sibTrans" cxnId="{AF1B38CD-EA54-44CD-983B-4E3CA3F4C8AB}">
      <dgm:prSet/>
      <dgm:spPr/>
      <dgm:t>
        <a:bodyPr/>
        <a:lstStyle/>
        <a:p>
          <a:endParaRPr lang="en-US"/>
        </a:p>
      </dgm:t>
    </dgm:pt>
    <dgm:pt modelId="{E19B41BC-F858-4B7C-80C8-026AEF12888D}">
      <dgm:prSet/>
      <dgm:spPr/>
      <dgm:t>
        <a:bodyPr/>
        <a:lstStyle/>
        <a:p>
          <a:r>
            <a:rPr lang="en-US" dirty="0"/>
            <a:t>Legal</a:t>
          </a:r>
        </a:p>
      </dgm:t>
    </dgm:pt>
    <dgm:pt modelId="{12C178A6-277A-498A-95EB-1022659074C0}" type="parTrans" cxnId="{CFE1C644-70E7-4815-A554-FB539CFE2BCA}">
      <dgm:prSet/>
      <dgm:spPr/>
      <dgm:t>
        <a:bodyPr/>
        <a:lstStyle/>
        <a:p>
          <a:endParaRPr lang="en-US"/>
        </a:p>
      </dgm:t>
    </dgm:pt>
    <dgm:pt modelId="{BE9D27DE-C08D-4A65-BE4E-34C4A2B2E729}" type="sibTrans" cxnId="{CFE1C644-70E7-4815-A554-FB539CFE2BCA}">
      <dgm:prSet/>
      <dgm:spPr/>
      <dgm:t>
        <a:bodyPr/>
        <a:lstStyle/>
        <a:p>
          <a:endParaRPr lang="en-US"/>
        </a:p>
      </dgm:t>
    </dgm:pt>
    <dgm:pt modelId="{1781E191-3E1B-40AC-A30E-E0D754E58B38}">
      <dgm:prSet/>
      <dgm:spPr/>
      <dgm:t>
        <a:bodyPr/>
        <a:lstStyle/>
        <a:p>
          <a:r>
            <a:rPr lang="en-US"/>
            <a:t>Marketing</a:t>
          </a:r>
          <a:endParaRPr lang="en-US" dirty="0"/>
        </a:p>
      </dgm:t>
    </dgm:pt>
    <dgm:pt modelId="{85108BD4-2C24-4FA7-BF55-6F551373EFA5}" type="parTrans" cxnId="{31ECEC14-A53E-4E8B-B763-198F3C02EDF0}">
      <dgm:prSet/>
      <dgm:spPr/>
      <dgm:t>
        <a:bodyPr/>
        <a:lstStyle/>
        <a:p>
          <a:endParaRPr lang="en-US"/>
        </a:p>
      </dgm:t>
    </dgm:pt>
    <dgm:pt modelId="{5F61368E-5CD9-4DA5-8741-1DBB56C88C99}" type="sibTrans" cxnId="{31ECEC14-A53E-4E8B-B763-198F3C02EDF0}">
      <dgm:prSet/>
      <dgm:spPr/>
      <dgm:t>
        <a:bodyPr/>
        <a:lstStyle/>
        <a:p>
          <a:endParaRPr lang="en-US"/>
        </a:p>
      </dgm:t>
    </dgm:pt>
    <dgm:pt modelId="{F330D01B-CE68-45B8-9D78-966F157141AC}">
      <dgm:prSet/>
      <dgm:spPr/>
      <dgm:t>
        <a:bodyPr/>
        <a:lstStyle/>
        <a:p>
          <a:r>
            <a:rPr lang="en-US"/>
            <a:t>Etc.</a:t>
          </a:r>
          <a:endParaRPr lang="en-US" dirty="0"/>
        </a:p>
      </dgm:t>
    </dgm:pt>
    <dgm:pt modelId="{D42567D5-87D6-40ED-B012-DAFB405FD671}" type="parTrans" cxnId="{A5333AF7-3D8F-4644-BC3D-40E7696A9A76}">
      <dgm:prSet/>
      <dgm:spPr/>
      <dgm:t>
        <a:bodyPr/>
        <a:lstStyle/>
        <a:p>
          <a:endParaRPr lang="en-US"/>
        </a:p>
      </dgm:t>
    </dgm:pt>
    <dgm:pt modelId="{9EA59ECF-C7A0-45B2-9054-1581833BCEC8}" type="sibTrans" cxnId="{A5333AF7-3D8F-4644-BC3D-40E7696A9A76}">
      <dgm:prSet/>
      <dgm:spPr/>
      <dgm:t>
        <a:bodyPr/>
        <a:lstStyle/>
        <a:p>
          <a:endParaRPr lang="en-US"/>
        </a:p>
      </dgm:t>
    </dgm:pt>
    <dgm:pt modelId="{179A5328-005B-4AA0-A03D-35E280E2FBEB}">
      <dgm:prSet/>
      <dgm:spPr/>
      <dgm:t>
        <a:bodyPr/>
        <a:lstStyle/>
        <a:p>
          <a:r>
            <a:rPr lang="en-US" dirty="0"/>
            <a:t>Change</a:t>
          </a:r>
        </a:p>
      </dgm:t>
    </dgm:pt>
    <dgm:pt modelId="{A78B0D0E-E4EE-4D0C-BB03-1BA3BBAF9AE6}" type="parTrans" cxnId="{3980B0B9-C034-4B68-B104-4F9C376739A1}">
      <dgm:prSet/>
      <dgm:spPr/>
      <dgm:t>
        <a:bodyPr/>
        <a:lstStyle/>
        <a:p>
          <a:endParaRPr lang="en-US"/>
        </a:p>
      </dgm:t>
    </dgm:pt>
    <dgm:pt modelId="{D098FF20-441F-4319-9F08-9017008F43A9}" type="sibTrans" cxnId="{3980B0B9-C034-4B68-B104-4F9C376739A1}">
      <dgm:prSet/>
      <dgm:spPr/>
      <dgm:t>
        <a:bodyPr/>
        <a:lstStyle/>
        <a:p>
          <a:endParaRPr lang="en-US"/>
        </a:p>
      </dgm:t>
    </dgm:pt>
    <dgm:pt modelId="{76E39BE1-0C9D-4F73-AD89-10A2EAFDF917}" type="pres">
      <dgm:prSet presAssocID="{020CC3C4-FD9A-45AF-B9FE-15A29CC2BA3B}" presName="Name0" presStyleCnt="0">
        <dgm:presLayoutVars>
          <dgm:dir/>
          <dgm:resizeHandles val="exact"/>
        </dgm:presLayoutVars>
      </dgm:prSet>
      <dgm:spPr/>
    </dgm:pt>
    <dgm:pt modelId="{49D94079-3268-4140-AA4D-F30B7E63D064}" type="pres">
      <dgm:prSet presAssocID="{61C68E46-8468-41C6-BC97-1A7169F4EA3D}" presName="compNode" presStyleCnt="0"/>
      <dgm:spPr/>
    </dgm:pt>
    <dgm:pt modelId="{A94ACD39-B108-400E-8D47-FD2380293E30}" type="pres">
      <dgm:prSet presAssocID="{61C68E46-8468-41C6-BC97-1A7169F4EA3D}" presName="pictRect" presStyleLbl="node1" presStyleIdx="0" presStyleCnt="1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9F66F99D-85FD-4D79-84F8-90F9A16D885C}" type="pres">
      <dgm:prSet presAssocID="{61C68E46-8468-41C6-BC97-1A7169F4EA3D}" presName="textRect" presStyleLbl="revTx" presStyleIdx="0" presStyleCnt="12">
        <dgm:presLayoutVars>
          <dgm:bulletEnabled val="1"/>
        </dgm:presLayoutVars>
      </dgm:prSet>
      <dgm:spPr/>
    </dgm:pt>
    <dgm:pt modelId="{965F5F05-DC4C-4949-8DDE-D7EEB51F4CF2}" type="pres">
      <dgm:prSet presAssocID="{38F45496-8028-42BB-AEA6-CA8FD470004E}" presName="sibTrans" presStyleLbl="sibTrans2D1" presStyleIdx="0" presStyleCnt="0"/>
      <dgm:spPr/>
    </dgm:pt>
    <dgm:pt modelId="{5D13C85F-2EA7-4499-A0CB-3577381B1553}" type="pres">
      <dgm:prSet presAssocID="{D443556C-7D70-41B0-8D85-F2750EBC935C}" presName="compNode" presStyleCnt="0"/>
      <dgm:spPr/>
    </dgm:pt>
    <dgm:pt modelId="{3774285E-3EE3-4027-A59A-7AD9A5B43A6B}" type="pres">
      <dgm:prSet presAssocID="{D443556C-7D70-41B0-8D85-F2750EBC935C}" presName="pictRect" presStyleLbl="node1" presStyleIdx="1" presStyleCnt="1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8F8CF78B-E4B9-4D9F-A46B-D9B9680A2F77}" type="pres">
      <dgm:prSet presAssocID="{D443556C-7D70-41B0-8D85-F2750EBC935C}" presName="textRect" presStyleLbl="revTx" presStyleIdx="1" presStyleCnt="12">
        <dgm:presLayoutVars>
          <dgm:bulletEnabled val="1"/>
        </dgm:presLayoutVars>
      </dgm:prSet>
      <dgm:spPr/>
    </dgm:pt>
    <dgm:pt modelId="{42F54F73-8491-4609-8D51-D112527C0CAD}" type="pres">
      <dgm:prSet presAssocID="{A06C21CE-83AD-4252-89FD-B77F26B1B259}" presName="sibTrans" presStyleLbl="sibTrans2D1" presStyleIdx="0" presStyleCnt="0"/>
      <dgm:spPr/>
    </dgm:pt>
    <dgm:pt modelId="{FAF45631-A5B1-4C98-A75F-46F184D85854}" type="pres">
      <dgm:prSet presAssocID="{179A5328-005B-4AA0-A03D-35E280E2FBEB}" presName="compNode" presStyleCnt="0"/>
      <dgm:spPr/>
    </dgm:pt>
    <dgm:pt modelId="{4933A0EA-BB65-4665-806D-4E0C004B3B25}" type="pres">
      <dgm:prSet presAssocID="{179A5328-005B-4AA0-A03D-35E280E2FBEB}" presName="pictRect" presStyleLbl="node1" presStyleIdx="2" presStyleCnt="1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E77FD107-D80C-445F-B2E2-4651FFCDE763}" type="pres">
      <dgm:prSet presAssocID="{179A5328-005B-4AA0-A03D-35E280E2FBEB}" presName="textRect" presStyleLbl="revTx" presStyleIdx="2" presStyleCnt="12">
        <dgm:presLayoutVars>
          <dgm:bulletEnabled val="1"/>
        </dgm:presLayoutVars>
      </dgm:prSet>
      <dgm:spPr/>
    </dgm:pt>
    <dgm:pt modelId="{B413239F-46BC-497F-89C4-2E4AB80BBEA9}" type="pres">
      <dgm:prSet presAssocID="{D098FF20-441F-4319-9F08-9017008F43A9}" presName="sibTrans" presStyleLbl="sibTrans2D1" presStyleIdx="0" presStyleCnt="0"/>
      <dgm:spPr/>
    </dgm:pt>
    <dgm:pt modelId="{57290E22-EFC3-4FF6-B881-60B75F7BD5E1}" type="pres">
      <dgm:prSet presAssocID="{2421918E-E345-45C5-98F0-8DB22DDB4A8B}" presName="compNode" presStyleCnt="0"/>
      <dgm:spPr/>
    </dgm:pt>
    <dgm:pt modelId="{4D8C0281-CDD3-46DB-9520-5FF1A9E13CC9}" type="pres">
      <dgm:prSet presAssocID="{2421918E-E345-45C5-98F0-8DB22DDB4A8B}" presName="pictRect" presStyleLbl="node1" presStyleIdx="3" presStyleCnt="1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3D91C9D7-5DC3-4B7C-B490-A66D05D27E0A}" type="pres">
      <dgm:prSet presAssocID="{2421918E-E345-45C5-98F0-8DB22DDB4A8B}" presName="textRect" presStyleLbl="revTx" presStyleIdx="3" presStyleCnt="12">
        <dgm:presLayoutVars>
          <dgm:bulletEnabled val="1"/>
        </dgm:presLayoutVars>
      </dgm:prSet>
      <dgm:spPr/>
    </dgm:pt>
    <dgm:pt modelId="{F9B71659-25F4-45B3-B22E-85215F6AD23A}" type="pres">
      <dgm:prSet presAssocID="{BA7ADF5B-CB48-4265-922F-B2AA1636BB39}" presName="sibTrans" presStyleLbl="sibTrans2D1" presStyleIdx="0" presStyleCnt="0"/>
      <dgm:spPr/>
    </dgm:pt>
    <dgm:pt modelId="{DEDC144B-3268-45A0-8A0C-394CECEF0474}" type="pres">
      <dgm:prSet presAssocID="{B826087F-0186-455A-936E-801BA039EF52}" presName="compNode" presStyleCnt="0"/>
      <dgm:spPr/>
    </dgm:pt>
    <dgm:pt modelId="{67ECA1EE-2FFF-4439-973F-5122EF5F4B2B}" type="pres">
      <dgm:prSet presAssocID="{B826087F-0186-455A-936E-801BA039EF52}" presName="pictRect" presStyleLbl="node1" presStyleIdx="4" presStyleCnt="1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914CE9DF-DD09-4E5D-AD8B-833754F71F75}" type="pres">
      <dgm:prSet presAssocID="{B826087F-0186-455A-936E-801BA039EF52}" presName="textRect" presStyleLbl="revTx" presStyleIdx="4" presStyleCnt="12">
        <dgm:presLayoutVars>
          <dgm:bulletEnabled val="1"/>
        </dgm:presLayoutVars>
      </dgm:prSet>
      <dgm:spPr/>
    </dgm:pt>
    <dgm:pt modelId="{B66C0B9A-2899-4A0A-9DEA-4AC485926FD3}" type="pres">
      <dgm:prSet presAssocID="{851A3978-1A08-43F2-B49C-CCB191D5106A}" presName="sibTrans" presStyleLbl="sibTrans2D1" presStyleIdx="0" presStyleCnt="0"/>
      <dgm:spPr/>
    </dgm:pt>
    <dgm:pt modelId="{19BACB25-EFD1-40C3-9BDF-3A48F5BA9F06}" type="pres">
      <dgm:prSet presAssocID="{6DBF9F6C-398A-4599-BFFF-9AF5BA693245}" presName="compNode" presStyleCnt="0"/>
      <dgm:spPr/>
    </dgm:pt>
    <dgm:pt modelId="{BCD35350-6718-4D50-BAF3-0D7DE9BE1FBA}" type="pres">
      <dgm:prSet presAssocID="{6DBF9F6C-398A-4599-BFFF-9AF5BA693245}" presName="pictRect" presStyleLbl="node1" presStyleIdx="5" presStyleCnt="12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53B0DB53-8A4C-483E-A489-D95AE8D1C342}" type="pres">
      <dgm:prSet presAssocID="{6DBF9F6C-398A-4599-BFFF-9AF5BA693245}" presName="textRect" presStyleLbl="revTx" presStyleIdx="5" presStyleCnt="12">
        <dgm:presLayoutVars>
          <dgm:bulletEnabled val="1"/>
        </dgm:presLayoutVars>
      </dgm:prSet>
      <dgm:spPr/>
    </dgm:pt>
    <dgm:pt modelId="{7DD39D2F-1503-4BB7-8DD3-F9760237B642}" type="pres">
      <dgm:prSet presAssocID="{1A9EB622-2AF0-4B6E-BD56-B9D808553A9D}" presName="sibTrans" presStyleLbl="sibTrans2D1" presStyleIdx="0" presStyleCnt="0"/>
      <dgm:spPr/>
    </dgm:pt>
    <dgm:pt modelId="{C4426FD5-1E4F-4F04-A6FE-9BC1AC5529F8}" type="pres">
      <dgm:prSet presAssocID="{D0707B14-A2C9-40F8-8DCF-C014E7C98AF0}" presName="compNode" presStyleCnt="0"/>
      <dgm:spPr/>
    </dgm:pt>
    <dgm:pt modelId="{C077E3AC-AAEB-439F-B2DA-8C5810F1E343}" type="pres">
      <dgm:prSet presAssocID="{D0707B14-A2C9-40F8-8DCF-C014E7C98AF0}" presName="pictRect" presStyleLbl="node1" presStyleIdx="6" presStyleCnt="12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DC073DA5-145A-485F-9D06-35AF7A8AF9EE}" type="pres">
      <dgm:prSet presAssocID="{D0707B14-A2C9-40F8-8DCF-C014E7C98AF0}" presName="textRect" presStyleLbl="revTx" presStyleIdx="6" presStyleCnt="12">
        <dgm:presLayoutVars>
          <dgm:bulletEnabled val="1"/>
        </dgm:presLayoutVars>
      </dgm:prSet>
      <dgm:spPr/>
    </dgm:pt>
    <dgm:pt modelId="{7E18DC85-49C7-4DCB-843F-2E31B7682736}" type="pres">
      <dgm:prSet presAssocID="{858092B8-0036-49C3-9E7B-E95E7E172983}" presName="sibTrans" presStyleLbl="sibTrans2D1" presStyleIdx="0" presStyleCnt="0"/>
      <dgm:spPr/>
    </dgm:pt>
    <dgm:pt modelId="{D3C0265F-8A37-4588-B36D-FED4A7E57DC9}" type="pres">
      <dgm:prSet presAssocID="{8EC99AF9-431D-440F-9AF7-68DA39D371E3}" presName="compNode" presStyleCnt="0"/>
      <dgm:spPr/>
    </dgm:pt>
    <dgm:pt modelId="{5A3FCB42-CAAA-4C74-AFE1-760DB3305FF5}" type="pres">
      <dgm:prSet presAssocID="{8EC99AF9-431D-440F-9AF7-68DA39D371E3}" presName="pictRect" presStyleLbl="node1" presStyleIdx="7" presStyleCnt="12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</dgm:spPr>
    </dgm:pt>
    <dgm:pt modelId="{ED2ED455-4F1B-49CA-952C-287542968D1B}" type="pres">
      <dgm:prSet presAssocID="{8EC99AF9-431D-440F-9AF7-68DA39D371E3}" presName="textRect" presStyleLbl="revTx" presStyleIdx="7" presStyleCnt="12">
        <dgm:presLayoutVars>
          <dgm:bulletEnabled val="1"/>
        </dgm:presLayoutVars>
      </dgm:prSet>
      <dgm:spPr/>
    </dgm:pt>
    <dgm:pt modelId="{DA441C73-820A-4355-8135-6C44A8EE626D}" type="pres">
      <dgm:prSet presAssocID="{0D7D16C0-814E-468B-AB72-2A2BB2EF0A03}" presName="sibTrans" presStyleLbl="sibTrans2D1" presStyleIdx="0" presStyleCnt="0"/>
      <dgm:spPr/>
    </dgm:pt>
    <dgm:pt modelId="{5E8C976C-A845-4C3E-B117-AEC37416078E}" type="pres">
      <dgm:prSet presAssocID="{B3598BEB-B66B-4359-AFD4-5773E9A7B5AE}" presName="compNode" presStyleCnt="0"/>
      <dgm:spPr/>
    </dgm:pt>
    <dgm:pt modelId="{8B136610-E7C6-408A-84C2-D74A5E946F1F}" type="pres">
      <dgm:prSet presAssocID="{B3598BEB-B66B-4359-AFD4-5773E9A7B5AE}" presName="pictRect" presStyleLbl="node1" presStyleIdx="8" presStyleCnt="12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2672AB59-D22C-4907-8039-8901AE3A3641}" type="pres">
      <dgm:prSet presAssocID="{B3598BEB-B66B-4359-AFD4-5773E9A7B5AE}" presName="textRect" presStyleLbl="revTx" presStyleIdx="8" presStyleCnt="12">
        <dgm:presLayoutVars>
          <dgm:bulletEnabled val="1"/>
        </dgm:presLayoutVars>
      </dgm:prSet>
      <dgm:spPr/>
    </dgm:pt>
    <dgm:pt modelId="{DE63F4F6-1CC9-4F63-BA08-84974B95FF11}" type="pres">
      <dgm:prSet presAssocID="{3160ABCB-BBD6-48C2-9362-48CA3B2B5F47}" presName="sibTrans" presStyleLbl="sibTrans2D1" presStyleIdx="0" presStyleCnt="0"/>
      <dgm:spPr/>
    </dgm:pt>
    <dgm:pt modelId="{D0BD8749-19EA-4B9B-906B-0F87EE5D6FBF}" type="pres">
      <dgm:prSet presAssocID="{E19B41BC-F858-4B7C-80C8-026AEF12888D}" presName="compNode" presStyleCnt="0"/>
      <dgm:spPr/>
    </dgm:pt>
    <dgm:pt modelId="{06208FF8-D5F7-460D-81C1-3ABD2A51A15A}" type="pres">
      <dgm:prSet presAssocID="{E19B41BC-F858-4B7C-80C8-026AEF12888D}" presName="pictRect" presStyleLbl="node1" presStyleIdx="9" presStyleCnt="12"/>
      <dgm:spPr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83368C58-BD47-48EB-9B1F-9F5C91E9DA89}" type="pres">
      <dgm:prSet presAssocID="{E19B41BC-F858-4B7C-80C8-026AEF12888D}" presName="textRect" presStyleLbl="revTx" presStyleIdx="9" presStyleCnt="12">
        <dgm:presLayoutVars>
          <dgm:bulletEnabled val="1"/>
        </dgm:presLayoutVars>
      </dgm:prSet>
      <dgm:spPr/>
    </dgm:pt>
    <dgm:pt modelId="{C44C001C-0F69-48E4-A1C5-3CD571AEE998}" type="pres">
      <dgm:prSet presAssocID="{BE9D27DE-C08D-4A65-BE4E-34C4A2B2E729}" presName="sibTrans" presStyleLbl="sibTrans2D1" presStyleIdx="0" presStyleCnt="0"/>
      <dgm:spPr/>
    </dgm:pt>
    <dgm:pt modelId="{38404F03-3931-4FBF-840E-AA4E68740FE6}" type="pres">
      <dgm:prSet presAssocID="{1781E191-3E1B-40AC-A30E-E0D754E58B38}" presName="compNode" presStyleCnt="0"/>
      <dgm:spPr/>
    </dgm:pt>
    <dgm:pt modelId="{083432C2-790D-43DA-B325-B5E50D4FE8EA}" type="pres">
      <dgm:prSet presAssocID="{1781E191-3E1B-40AC-A30E-E0D754E58B38}" presName="pictRect" presStyleLbl="node1" presStyleIdx="10" presStyleCnt="12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68BCEF05-0F8C-48A1-8B44-24489AB688DD}" type="pres">
      <dgm:prSet presAssocID="{1781E191-3E1B-40AC-A30E-E0D754E58B38}" presName="textRect" presStyleLbl="revTx" presStyleIdx="10" presStyleCnt="12">
        <dgm:presLayoutVars>
          <dgm:bulletEnabled val="1"/>
        </dgm:presLayoutVars>
      </dgm:prSet>
      <dgm:spPr/>
    </dgm:pt>
    <dgm:pt modelId="{3E112E3B-A94B-4115-B4A1-92784AF21623}" type="pres">
      <dgm:prSet presAssocID="{5F61368E-5CD9-4DA5-8741-1DBB56C88C99}" presName="sibTrans" presStyleLbl="sibTrans2D1" presStyleIdx="0" presStyleCnt="0"/>
      <dgm:spPr/>
    </dgm:pt>
    <dgm:pt modelId="{B3A88960-F71F-4FB4-9088-1348F0DD606E}" type="pres">
      <dgm:prSet presAssocID="{F330D01B-CE68-45B8-9D78-966F157141AC}" presName="compNode" presStyleCnt="0"/>
      <dgm:spPr/>
    </dgm:pt>
    <dgm:pt modelId="{1F808898-F844-476E-B4B3-65944445D9C7}" type="pres">
      <dgm:prSet presAssocID="{F330D01B-CE68-45B8-9D78-966F157141AC}" presName="pictRect" presStyleLbl="node1" presStyleIdx="11" presStyleCnt="12"/>
      <dgm:spPr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F511FEAA-6BD3-4820-87EC-99C421415693}" type="pres">
      <dgm:prSet presAssocID="{F330D01B-CE68-45B8-9D78-966F157141AC}" presName="textRect" presStyleLbl="revTx" presStyleIdx="11" presStyleCnt="12">
        <dgm:presLayoutVars>
          <dgm:bulletEnabled val="1"/>
        </dgm:presLayoutVars>
      </dgm:prSet>
      <dgm:spPr/>
    </dgm:pt>
  </dgm:ptLst>
  <dgm:cxnLst>
    <dgm:cxn modelId="{5DF28575-3B4E-4B22-A807-CB0929ECE748}" type="presOf" srcId="{5F61368E-5CD9-4DA5-8741-1DBB56C88C99}" destId="{3E112E3B-A94B-4115-B4A1-92784AF21623}" srcOrd="0" destOrd="0" presId="urn:microsoft.com/office/officeart/2005/8/layout/pList1"/>
    <dgm:cxn modelId="{D0F1B52D-06B2-412E-A276-0AAF1F46D8CE}" srcId="{020CC3C4-FD9A-45AF-B9FE-15A29CC2BA3B}" destId="{61C68E46-8468-41C6-BC97-1A7169F4EA3D}" srcOrd="0" destOrd="0" parTransId="{2573AF70-EEE1-42E1-90B4-55FAB4E17558}" sibTransId="{38F45496-8028-42BB-AEA6-CA8FD470004E}"/>
    <dgm:cxn modelId="{25067AF8-FAF1-49E7-95EB-6445D2B4EB5D}" type="presOf" srcId="{1A9EB622-2AF0-4B6E-BD56-B9D808553A9D}" destId="{7DD39D2F-1503-4BB7-8DD3-F9760237B642}" srcOrd="0" destOrd="0" presId="urn:microsoft.com/office/officeart/2005/8/layout/pList1"/>
    <dgm:cxn modelId="{88E1FA7F-1F88-4315-AD36-7275DB69EECB}" type="presOf" srcId="{858092B8-0036-49C3-9E7B-E95E7E172983}" destId="{7E18DC85-49C7-4DCB-843F-2E31B7682736}" srcOrd="0" destOrd="0" presId="urn:microsoft.com/office/officeart/2005/8/layout/pList1"/>
    <dgm:cxn modelId="{B035E117-2D8D-4D9E-B5BF-1CBAA5CAE162}" type="presOf" srcId="{8EC99AF9-431D-440F-9AF7-68DA39D371E3}" destId="{ED2ED455-4F1B-49CA-952C-287542968D1B}" srcOrd="0" destOrd="0" presId="urn:microsoft.com/office/officeart/2005/8/layout/pList1"/>
    <dgm:cxn modelId="{40430749-2180-4286-9761-DD6FA2A348DF}" type="presOf" srcId="{F330D01B-CE68-45B8-9D78-966F157141AC}" destId="{F511FEAA-6BD3-4820-87EC-99C421415693}" srcOrd="0" destOrd="0" presId="urn:microsoft.com/office/officeart/2005/8/layout/pList1"/>
    <dgm:cxn modelId="{B4FC13FD-A46E-45FE-91A1-84A3E827BCAF}" type="presOf" srcId="{A06C21CE-83AD-4252-89FD-B77F26B1B259}" destId="{42F54F73-8491-4609-8D51-D112527C0CAD}" srcOrd="0" destOrd="0" presId="urn:microsoft.com/office/officeart/2005/8/layout/pList1"/>
    <dgm:cxn modelId="{19471006-AAB7-46EF-9136-C2715A3509A7}" type="presOf" srcId="{D0707B14-A2C9-40F8-8DCF-C014E7C98AF0}" destId="{DC073DA5-145A-485F-9D06-35AF7A8AF9EE}" srcOrd="0" destOrd="0" presId="urn:microsoft.com/office/officeart/2005/8/layout/pList1"/>
    <dgm:cxn modelId="{587B1538-81EC-43A7-9EA1-90B917E191A5}" type="presOf" srcId="{61C68E46-8468-41C6-BC97-1A7169F4EA3D}" destId="{9F66F99D-85FD-4D79-84F8-90F9A16D885C}" srcOrd="0" destOrd="0" presId="urn:microsoft.com/office/officeart/2005/8/layout/pList1"/>
    <dgm:cxn modelId="{A7419DFC-BFC4-490A-9C6C-EB1A96E6BD27}" type="presOf" srcId="{2421918E-E345-45C5-98F0-8DB22DDB4A8B}" destId="{3D91C9D7-5DC3-4B7C-B490-A66D05D27E0A}" srcOrd="0" destOrd="0" presId="urn:microsoft.com/office/officeart/2005/8/layout/pList1"/>
    <dgm:cxn modelId="{A484BAC2-BC1F-4124-8195-2B0017A3ADBD}" srcId="{020CC3C4-FD9A-45AF-B9FE-15A29CC2BA3B}" destId="{D0707B14-A2C9-40F8-8DCF-C014E7C98AF0}" srcOrd="6" destOrd="0" parTransId="{12A19D6C-41B1-4528-89ED-3F63D905E700}" sibTransId="{858092B8-0036-49C3-9E7B-E95E7E172983}"/>
    <dgm:cxn modelId="{3980B0B9-C034-4B68-B104-4F9C376739A1}" srcId="{020CC3C4-FD9A-45AF-B9FE-15A29CC2BA3B}" destId="{179A5328-005B-4AA0-A03D-35E280E2FBEB}" srcOrd="2" destOrd="0" parTransId="{A78B0D0E-E4EE-4D0C-BB03-1BA3BBAF9AE6}" sibTransId="{D098FF20-441F-4319-9F08-9017008F43A9}"/>
    <dgm:cxn modelId="{973E9440-2362-46C1-A626-DC4F339378CA}" srcId="{020CC3C4-FD9A-45AF-B9FE-15A29CC2BA3B}" destId="{2421918E-E345-45C5-98F0-8DB22DDB4A8B}" srcOrd="3" destOrd="0" parTransId="{A9B50B95-A713-4ECD-87B1-9BF48199DE23}" sibTransId="{BA7ADF5B-CB48-4265-922F-B2AA1636BB39}"/>
    <dgm:cxn modelId="{1949D01A-6AA7-4307-90CF-5547B9EBF990}" type="presOf" srcId="{D098FF20-441F-4319-9F08-9017008F43A9}" destId="{B413239F-46BC-497F-89C4-2E4AB80BBEA9}" srcOrd="0" destOrd="0" presId="urn:microsoft.com/office/officeart/2005/8/layout/pList1"/>
    <dgm:cxn modelId="{EE2C3CC0-F90D-4350-BB7D-D0D6C88BA427}" type="presOf" srcId="{6DBF9F6C-398A-4599-BFFF-9AF5BA693245}" destId="{53B0DB53-8A4C-483E-A489-D95AE8D1C342}" srcOrd="0" destOrd="0" presId="urn:microsoft.com/office/officeart/2005/8/layout/pList1"/>
    <dgm:cxn modelId="{83480865-FA18-4F5A-879C-A01C5BFDA3C1}" srcId="{020CC3C4-FD9A-45AF-B9FE-15A29CC2BA3B}" destId="{B826087F-0186-455A-936E-801BA039EF52}" srcOrd="4" destOrd="0" parTransId="{E785AC74-299F-4B34-B857-64DE60390ADC}" sibTransId="{851A3978-1A08-43F2-B49C-CCB191D5106A}"/>
    <dgm:cxn modelId="{4708F2CD-663E-4CA1-93DE-7C22935FAD6C}" type="presOf" srcId="{B826087F-0186-455A-936E-801BA039EF52}" destId="{914CE9DF-DD09-4E5D-AD8B-833754F71F75}" srcOrd="0" destOrd="0" presId="urn:microsoft.com/office/officeart/2005/8/layout/pList1"/>
    <dgm:cxn modelId="{CFE1C644-70E7-4815-A554-FB539CFE2BCA}" srcId="{020CC3C4-FD9A-45AF-B9FE-15A29CC2BA3B}" destId="{E19B41BC-F858-4B7C-80C8-026AEF12888D}" srcOrd="9" destOrd="0" parTransId="{12C178A6-277A-498A-95EB-1022659074C0}" sibTransId="{BE9D27DE-C08D-4A65-BE4E-34C4A2B2E729}"/>
    <dgm:cxn modelId="{8D84C222-294F-4A77-A993-C7E8DECF55A9}" type="presOf" srcId="{0D7D16C0-814E-468B-AB72-2A2BB2EF0A03}" destId="{DA441C73-820A-4355-8135-6C44A8EE626D}" srcOrd="0" destOrd="0" presId="urn:microsoft.com/office/officeart/2005/8/layout/pList1"/>
    <dgm:cxn modelId="{66429F5F-38AA-4EF4-BAF0-881CD31F7D99}" srcId="{020CC3C4-FD9A-45AF-B9FE-15A29CC2BA3B}" destId="{8EC99AF9-431D-440F-9AF7-68DA39D371E3}" srcOrd="7" destOrd="0" parTransId="{777B2DB2-6512-44B5-885E-42ABC4C2A158}" sibTransId="{0D7D16C0-814E-468B-AB72-2A2BB2EF0A03}"/>
    <dgm:cxn modelId="{B390DE49-4927-4D7B-A0E2-B3DC4494D50A}" srcId="{020CC3C4-FD9A-45AF-B9FE-15A29CC2BA3B}" destId="{6DBF9F6C-398A-4599-BFFF-9AF5BA693245}" srcOrd="5" destOrd="0" parTransId="{EC60A871-71D9-44D6-B648-723D3E2EC98F}" sibTransId="{1A9EB622-2AF0-4B6E-BD56-B9D808553A9D}"/>
    <dgm:cxn modelId="{0CA80C68-4928-40BB-8379-448B466639C1}" type="presOf" srcId="{179A5328-005B-4AA0-A03D-35E280E2FBEB}" destId="{E77FD107-D80C-445F-B2E2-4651FFCDE763}" srcOrd="0" destOrd="0" presId="urn:microsoft.com/office/officeart/2005/8/layout/pList1"/>
    <dgm:cxn modelId="{31ECEC14-A53E-4E8B-B763-198F3C02EDF0}" srcId="{020CC3C4-FD9A-45AF-B9FE-15A29CC2BA3B}" destId="{1781E191-3E1B-40AC-A30E-E0D754E58B38}" srcOrd="10" destOrd="0" parTransId="{85108BD4-2C24-4FA7-BF55-6F551373EFA5}" sibTransId="{5F61368E-5CD9-4DA5-8741-1DBB56C88C99}"/>
    <dgm:cxn modelId="{9BB70AD5-7815-42AF-8ADF-28DFBA0EDCBD}" type="presOf" srcId="{E19B41BC-F858-4B7C-80C8-026AEF12888D}" destId="{83368C58-BD47-48EB-9B1F-9F5C91E9DA89}" srcOrd="0" destOrd="0" presId="urn:microsoft.com/office/officeart/2005/8/layout/pList1"/>
    <dgm:cxn modelId="{47040630-8504-4348-BD7A-B232E6532981}" type="presOf" srcId="{B3598BEB-B66B-4359-AFD4-5773E9A7B5AE}" destId="{2672AB59-D22C-4907-8039-8901AE3A3641}" srcOrd="0" destOrd="0" presId="urn:microsoft.com/office/officeart/2005/8/layout/pList1"/>
    <dgm:cxn modelId="{43640F19-7D2C-441F-B2E7-92B387957415}" type="presOf" srcId="{BA7ADF5B-CB48-4265-922F-B2AA1636BB39}" destId="{F9B71659-25F4-45B3-B22E-85215F6AD23A}" srcOrd="0" destOrd="0" presId="urn:microsoft.com/office/officeart/2005/8/layout/pList1"/>
    <dgm:cxn modelId="{A5333AF7-3D8F-4644-BC3D-40E7696A9A76}" srcId="{020CC3C4-FD9A-45AF-B9FE-15A29CC2BA3B}" destId="{F330D01B-CE68-45B8-9D78-966F157141AC}" srcOrd="11" destOrd="0" parTransId="{D42567D5-87D6-40ED-B012-DAFB405FD671}" sibTransId="{9EA59ECF-C7A0-45B2-9054-1581833BCEC8}"/>
    <dgm:cxn modelId="{8D0BEB27-0DF1-4EF8-9C80-F1543C50020C}" type="presOf" srcId="{D443556C-7D70-41B0-8D85-F2750EBC935C}" destId="{8F8CF78B-E4B9-4D9F-A46B-D9B9680A2F77}" srcOrd="0" destOrd="0" presId="urn:microsoft.com/office/officeart/2005/8/layout/pList1"/>
    <dgm:cxn modelId="{50AD295B-71BF-42E7-BAE7-C82096C6AE1E}" type="presOf" srcId="{1781E191-3E1B-40AC-A30E-E0D754E58B38}" destId="{68BCEF05-0F8C-48A1-8B44-24489AB688DD}" srcOrd="0" destOrd="0" presId="urn:microsoft.com/office/officeart/2005/8/layout/pList1"/>
    <dgm:cxn modelId="{CC9DDED3-590F-44CB-B81E-9895C751DDE6}" type="presOf" srcId="{BE9D27DE-C08D-4A65-BE4E-34C4A2B2E729}" destId="{C44C001C-0F69-48E4-A1C5-3CD571AEE998}" srcOrd="0" destOrd="0" presId="urn:microsoft.com/office/officeart/2005/8/layout/pList1"/>
    <dgm:cxn modelId="{79FB3C79-0DEB-4E24-9EF4-2B9D7ACA4F77}" type="presOf" srcId="{38F45496-8028-42BB-AEA6-CA8FD470004E}" destId="{965F5F05-DC4C-4949-8DDE-D7EEB51F4CF2}" srcOrd="0" destOrd="0" presId="urn:microsoft.com/office/officeart/2005/8/layout/pList1"/>
    <dgm:cxn modelId="{DABAC612-058D-450D-A114-C64E02B33D0D}" type="presOf" srcId="{3160ABCB-BBD6-48C2-9362-48CA3B2B5F47}" destId="{DE63F4F6-1CC9-4F63-BA08-84974B95FF11}" srcOrd="0" destOrd="0" presId="urn:microsoft.com/office/officeart/2005/8/layout/pList1"/>
    <dgm:cxn modelId="{AD05A47F-D8C7-42D1-BF25-D68C25645FBD}" type="presOf" srcId="{020CC3C4-FD9A-45AF-B9FE-15A29CC2BA3B}" destId="{76E39BE1-0C9D-4F73-AD89-10A2EAFDF917}" srcOrd="0" destOrd="0" presId="urn:microsoft.com/office/officeart/2005/8/layout/pList1"/>
    <dgm:cxn modelId="{42B5F836-95AF-458C-A8FC-06DFF3847DEF}" type="presOf" srcId="{851A3978-1A08-43F2-B49C-CCB191D5106A}" destId="{B66C0B9A-2899-4A0A-9DEA-4AC485926FD3}" srcOrd="0" destOrd="0" presId="urn:microsoft.com/office/officeart/2005/8/layout/pList1"/>
    <dgm:cxn modelId="{AF1B38CD-EA54-44CD-983B-4E3CA3F4C8AB}" srcId="{020CC3C4-FD9A-45AF-B9FE-15A29CC2BA3B}" destId="{B3598BEB-B66B-4359-AFD4-5773E9A7B5AE}" srcOrd="8" destOrd="0" parTransId="{BE5D1E67-E796-4715-A9EF-064BF8999C89}" sibTransId="{3160ABCB-BBD6-48C2-9362-48CA3B2B5F47}"/>
    <dgm:cxn modelId="{188848EB-0324-42F6-831A-4D9EB41DA7A6}" srcId="{020CC3C4-FD9A-45AF-B9FE-15A29CC2BA3B}" destId="{D443556C-7D70-41B0-8D85-F2750EBC935C}" srcOrd="1" destOrd="0" parTransId="{337157D5-60FE-47E7-99C7-A16ADA7047C9}" sibTransId="{A06C21CE-83AD-4252-89FD-B77F26B1B259}"/>
    <dgm:cxn modelId="{73B4C176-4204-42FF-A664-E18023100AC7}" type="presParOf" srcId="{76E39BE1-0C9D-4F73-AD89-10A2EAFDF917}" destId="{49D94079-3268-4140-AA4D-F30B7E63D064}" srcOrd="0" destOrd="0" presId="urn:microsoft.com/office/officeart/2005/8/layout/pList1"/>
    <dgm:cxn modelId="{7D035824-B992-4E35-9CDB-911DD75555A4}" type="presParOf" srcId="{49D94079-3268-4140-AA4D-F30B7E63D064}" destId="{A94ACD39-B108-400E-8D47-FD2380293E30}" srcOrd="0" destOrd="0" presId="urn:microsoft.com/office/officeart/2005/8/layout/pList1"/>
    <dgm:cxn modelId="{5C59715A-0139-4EE8-BD90-AFA6DDD41DBA}" type="presParOf" srcId="{49D94079-3268-4140-AA4D-F30B7E63D064}" destId="{9F66F99D-85FD-4D79-84F8-90F9A16D885C}" srcOrd="1" destOrd="0" presId="urn:microsoft.com/office/officeart/2005/8/layout/pList1"/>
    <dgm:cxn modelId="{C575975D-D99A-4C51-A971-2A643ECF17FD}" type="presParOf" srcId="{76E39BE1-0C9D-4F73-AD89-10A2EAFDF917}" destId="{965F5F05-DC4C-4949-8DDE-D7EEB51F4CF2}" srcOrd="1" destOrd="0" presId="urn:microsoft.com/office/officeart/2005/8/layout/pList1"/>
    <dgm:cxn modelId="{A858A218-EAA3-4440-9344-650109D206F9}" type="presParOf" srcId="{76E39BE1-0C9D-4F73-AD89-10A2EAFDF917}" destId="{5D13C85F-2EA7-4499-A0CB-3577381B1553}" srcOrd="2" destOrd="0" presId="urn:microsoft.com/office/officeart/2005/8/layout/pList1"/>
    <dgm:cxn modelId="{8F42D024-C0D8-4C6D-B0F2-E84B7BB76EE6}" type="presParOf" srcId="{5D13C85F-2EA7-4499-A0CB-3577381B1553}" destId="{3774285E-3EE3-4027-A59A-7AD9A5B43A6B}" srcOrd="0" destOrd="0" presId="urn:microsoft.com/office/officeart/2005/8/layout/pList1"/>
    <dgm:cxn modelId="{C0B55B21-26E0-4AAD-8E06-FE3B6BCFB747}" type="presParOf" srcId="{5D13C85F-2EA7-4499-A0CB-3577381B1553}" destId="{8F8CF78B-E4B9-4D9F-A46B-D9B9680A2F77}" srcOrd="1" destOrd="0" presId="urn:microsoft.com/office/officeart/2005/8/layout/pList1"/>
    <dgm:cxn modelId="{EAB45D99-198C-4C6A-AC0E-F7F07ACD8673}" type="presParOf" srcId="{76E39BE1-0C9D-4F73-AD89-10A2EAFDF917}" destId="{42F54F73-8491-4609-8D51-D112527C0CAD}" srcOrd="3" destOrd="0" presId="urn:microsoft.com/office/officeart/2005/8/layout/pList1"/>
    <dgm:cxn modelId="{FDE23927-1A74-47C8-9103-62C72EEF0812}" type="presParOf" srcId="{76E39BE1-0C9D-4F73-AD89-10A2EAFDF917}" destId="{FAF45631-A5B1-4C98-A75F-46F184D85854}" srcOrd="4" destOrd="0" presId="urn:microsoft.com/office/officeart/2005/8/layout/pList1"/>
    <dgm:cxn modelId="{4D4AAE4E-8697-4FC3-9DEA-40AFA366A45B}" type="presParOf" srcId="{FAF45631-A5B1-4C98-A75F-46F184D85854}" destId="{4933A0EA-BB65-4665-806D-4E0C004B3B25}" srcOrd="0" destOrd="0" presId="urn:microsoft.com/office/officeart/2005/8/layout/pList1"/>
    <dgm:cxn modelId="{245A8727-AC24-4FA4-81E4-839CCAC4A0A7}" type="presParOf" srcId="{FAF45631-A5B1-4C98-A75F-46F184D85854}" destId="{E77FD107-D80C-445F-B2E2-4651FFCDE763}" srcOrd="1" destOrd="0" presId="urn:microsoft.com/office/officeart/2005/8/layout/pList1"/>
    <dgm:cxn modelId="{3FB2F363-7054-4297-97AF-C2A0F306B71E}" type="presParOf" srcId="{76E39BE1-0C9D-4F73-AD89-10A2EAFDF917}" destId="{B413239F-46BC-497F-89C4-2E4AB80BBEA9}" srcOrd="5" destOrd="0" presId="urn:microsoft.com/office/officeart/2005/8/layout/pList1"/>
    <dgm:cxn modelId="{9ACC14CA-DBE9-4F3A-8881-DFA6EE735F77}" type="presParOf" srcId="{76E39BE1-0C9D-4F73-AD89-10A2EAFDF917}" destId="{57290E22-EFC3-4FF6-B881-60B75F7BD5E1}" srcOrd="6" destOrd="0" presId="urn:microsoft.com/office/officeart/2005/8/layout/pList1"/>
    <dgm:cxn modelId="{D1BE0D2A-8F11-42D8-8220-2825B8339447}" type="presParOf" srcId="{57290E22-EFC3-4FF6-B881-60B75F7BD5E1}" destId="{4D8C0281-CDD3-46DB-9520-5FF1A9E13CC9}" srcOrd="0" destOrd="0" presId="urn:microsoft.com/office/officeart/2005/8/layout/pList1"/>
    <dgm:cxn modelId="{5DDDF2D9-A27A-4956-AFB1-E9738EE8BC1A}" type="presParOf" srcId="{57290E22-EFC3-4FF6-B881-60B75F7BD5E1}" destId="{3D91C9D7-5DC3-4B7C-B490-A66D05D27E0A}" srcOrd="1" destOrd="0" presId="urn:microsoft.com/office/officeart/2005/8/layout/pList1"/>
    <dgm:cxn modelId="{CFA219E0-38ED-45ED-A51B-86695166F211}" type="presParOf" srcId="{76E39BE1-0C9D-4F73-AD89-10A2EAFDF917}" destId="{F9B71659-25F4-45B3-B22E-85215F6AD23A}" srcOrd="7" destOrd="0" presId="urn:microsoft.com/office/officeart/2005/8/layout/pList1"/>
    <dgm:cxn modelId="{5E9F1BC1-5AD3-46CC-84CB-C2307C901823}" type="presParOf" srcId="{76E39BE1-0C9D-4F73-AD89-10A2EAFDF917}" destId="{DEDC144B-3268-45A0-8A0C-394CECEF0474}" srcOrd="8" destOrd="0" presId="urn:microsoft.com/office/officeart/2005/8/layout/pList1"/>
    <dgm:cxn modelId="{37E3B4F8-6346-4827-BD7D-47919391D76E}" type="presParOf" srcId="{DEDC144B-3268-45A0-8A0C-394CECEF0474}" destId="{67ECA1EE-2FFF-4439-973F-5122EF5F4B2B}" srcOrd="0" destOrd="0" presId="urn:microsoft.com/office/officeart/2005/8/layout/pList1"/>
    <dgm:cxn modelId="{5086357E-C5E9-4B5B-B533-E997B375F526}" type="presParOf" srcId="{DEDC144B-3268-45A0-8A0C-394CECEF0474}" destId="{914CE9DF-DD09-4E5D-AD8B-833754F71F75}" srcOrd="1" destOrd="0" presId="urn:microsoft.com/office/officeart/2005/8/layout/pList1"/>
    <dgm:cxn modelId="{B5D7A458-B444-43B5-91F0-D2B43F92015B}" type="presParOf" srcId="{76E39BE1-0C9D-4F73-AD89-10A2EAFDF917}" destId="{B66C0B9A-2899-4A0A-9DEA-4AC485926FD3}" srcOrd="9" destOrd="0" presId="urn:microsoft.com/office/officeart/2005/8/layout/pList1"/>
    <dgm:cxn modelId="{1A8E7D26-DFEA-4016-870D-347ADDA820F7}" type="presParOf" srcId="{76E39BE1-0C9D-4F73-AD89-10A2EAFDF917}" destId="{19BACB25-EFD1-40C3-9BDF-3A48F5BA9F06}" srcOrd="10" destOrd="0" presId="urn:microsoft.com/office/officeart/2005/8/layout/pList1"/>
    <dgm:cxn modelId="{3D02B2C2-9CEE-400D-9C05-DE5433126CD5}" type="presParOf" srcId="{19BACB25-EFD1-40C3-9BDF-3A48F5BA9F06}" destId="{BCD35350-6718-4D50-BAF3-0D7DE9BE1FBA}" srcOrd="0" destOrd="0" presId="urn:microsoft.com/office/officeart/2005/8/layout/pList1"/>
    <dgm:cxn modelId="{393DA73D-5454-4958-88D5-94F6D86E6EF9}" type="presParOf" srcId="{19BACB25-EFD1-40C3-9BDF-3A48F5BA9F06}" destId="{53B0DB53-8A4C-483E-A489-D95AE8D1C342}" srcOrd="1" destOrd="0" presId="urn:microsoft.com/office/officeart/2005/8/layout/pList1"/>
    <dgm:cxn modelId="{EC91A03B-8BFA-43A3-9FF8-0AE7C6D38A6D}" type="presParOf" srcId="{76E39BE1-0C9D-4F73-AD89-10A2EAFDF917}" destId="{7DD39D2F-1503-4BB7-8DD3-F9760237B642}" srcOrd="11" destOrd="0" presId="urn:microsoft.com/office/officeart/2005/8/layout/pList1"/>
    <dgm:cxn modelId="{E7BD2B7C-F052-4547-8C9B-CBF9D05E0021}" type="presParOf" srcId="{76E39BE1-0C9D-4F73-AD89-10A2EAFDF917}" destId="{C4426FD5-1E4F-4F04-A6FE-9BC1AC5529F8}" srcOrd="12" destOrd="0" presId="urn:microsoft.com/office/officeart/2005/8/layout/pList1"/>
    <dgm:cxn modelId="{57A85B44-03A8-43A7-9289-A17002545753}" type="presParOf" srcId="{C4426FD5-1E4F-4F04-A6FE-9BC1AC5529F8}" destId="{C077E3AC-AAEB-439F-B2DA-8C5810F1E343}" srcOrd="0" destOrd="0" presId="urn:microsoft.com/office/officeart/2005/8/layout/pList1"/>
    <dgm:cxn modelId="{C9C40AB0-F115-4EBB-9470-0B0A724E7D5D}" type="presParOf" srcId="{C4426FD5-1E4F-4F04-A6FE-9BC1AC5529F8}" destId="{DC073DA5-145A-485F-9D06-35AF7A8AF9EE}" srcOrd="1" destOrd="0" presId="urn:microsoft.com/office/officeart/2005/8/layout/pList1"/>
    <dgm:cxn modelId="{5980D37E-CC80-4D5F-BA9A-9BCB31EA6CF4}" type="presParOf" srcId="{76E39BE1-0C9D-4F73-AD89-10A2EAFDF917}" destId="{7E18DC85-49C7-4DCB-843F-2E31B7682736}" srcOrd="13" destOrd="0" presId="urn:microsoft.com/office/officeart/2005/8/layout/pList1"/>
    <dgm:cxn modelId="{55B287CA-65D6-41A8-85F2-FC1EABD06724}" type="presParOf" srcId="{76E39BE1-0C9D-4F73-AD89-10A2EAFDF917}" destId="{D3C0265F-8A37-4588-B36D-FED4A7E57DC9}" srcOrd="14" destOrd="0" presId="urn:microsoft.com/office/officeart/2005/8/layout/pList1"/>
    <dgm:cxn modelId="{46758AE6-8A4F-4465-9188-E943F8DD1D46}" type="presParOf" srcId="{D3C0265F-8A37-4588-B36D-FED4A7E57DC9}" destId="{5A3FCB42-CAAA-4C74-AFE1-760DB3305FF5}" srcOrd="0" destOrd="0" presId="urn:microsoft.com/office/officeart/2005/8/layout/pList1"/>
    <dgm:cxn modelId="{3957249C-E1D3-488E-89DE-24AF554A5F2E}" type="presParOf" srcId="{D3C0265F-8A37-4588-B36D-FED4A7E57DC9}" destId="{ED2ED455-4F1B-49CA-952C-287542968D1B}" srcOrd="1" destOrd="0" presId="urn:microsoft.com/office/officeart/2005/8/layout/pList1"/>
    <dgm:cxn modelId="{803D4309-B06D-4FA7-A593-7B099EEF5CBC}" type="presParOf" srcId="{76E39BE1-0C9D-4F73-AD89-10A2EAFDF917}" destId="{DA441C73-820A-4355-8135-6C44A8EE626D}" srcOrd="15" destOrd="0" presId="urn:microsoft.com/office/officeart/2005/8/layout/pList1"/>
    <dgm:cxn modelId="{50F5A027-BB5E-4809-8AD4-15A912C9F288}" type="presParOf" srcId="{76E39BE1-0C9D-4F73-AD89-10A2EAFDF917}" destId="{5E8C976C-A845-4C3E-B117-AEC37416078E}" srcOrd="16" destOrd="0" presId="urn:microsoft.com/office/officeart/2005/8/layout/pList1"/>
    <dgm:cxn modelId="{E32E53F7-A28E-48BD-B9FC-F9CF9D08939D}" type="presParOf" srcId="{5E8C976C-A845-4C3E-B117-AEC37416078E}" destId="{8B136610-E7C6-408A-84C2-D74A5E946F1F}" srcOrd="0" destOrd="0" presId="urn:microsoft.com/office/officeart/2005/8/layout/pList1"/>
    <dgm:cxn modelId="{4E926F3E-079F-477D-9C56-C7D81F606A2B}" type="presParOf" srcId="{5E8C976C-A845-4C3E-B117-AEC37416078E}" destId="{2672AB59-D22C-4907-8039-8901AE3A3641}" srcOrd="1" destOrd="0" presId="urn:microsoft.com/office/officeart/2005/8/layout/pList1"/>
    <dgm:cxn modelId="{3EF326CD-A8DA-46D7-9BB9-4C117DEBAC24}" type="presParOf" srcId="{76E39BE1-0C9D-4F73-AD89-10A2EAFDF917}" destId="{DE63F4F6-1CC9-4F63-BA08-84974B95FF11}" srcOrd="17" destOrd="0" presId="urn:microsoft.com/office/officeart/2005/8/layout/pList1"/>
    <dgm:cxn modelId="{88F859FB-65D8-4DA5-9D70-021DF683F2FA}" type="presParOf" srcId="{76E39BE1-0C9D-4F73-AD89-10A2EAFDF917}" destId="{D0BD8749-19EA-4B9B-906B-0F87EE5D6FBF}" srcOrd="18" destOrd="0" presId="urn:microsoft.com/office/officeart/2005/8/layout/pList1"/>
    <dgm:cxn modelId="{846E2D08-D472-4662-8779-55220447D7C8}" type="presParOf" srcId="{D0BD8749-19EA-4B9B-906B-0F87EE5D6FBF}" destId="{06208FF8-D5F7-460D-81C1-3ABD2A51A15A}" srcOrd="0" destOrd="0" presId="urn:microsoft.com/office/officeart/2005/8/layout/pList1"/>
    <dgm:cxn modelId="{D42E5519-1BEA-450E-AFBE-2126F43DBD73}" type="presParOf" srcId="{D0BD8749-19EA-4B9B-906B-0F87EE5D6FBF}" destId="{83368C58-BD47-48EB-9B1F-9F5C91E9DA89}" srcOrd="1" destOrd="0" presId="urn:microsoft.com/office/officeart/2005/8/layout/pList1"/>
    <dgm:cxn modelId="{69FB6287-B52B-4374-AC83-2A2304FDA756}" type="presParOf" srcId="{76E39BE1-0C9D-4F73-AD89-10A2EAFDF917}" destId="{C44C001C-0F69-48E4-A1C5-3CD571AEE998}" srcOrd="19" destOrd="0" presId="urn:microsoft.com/office/officeart/2005/8/layout/pList1"/>
    <dgm:cxn modelId="{E8C24D43-2D0D-4123-8150-A3188C6996C7}" type="presParOf" srcId="{76E39BE1-0C9D-4F73-AD89-10A2EAFDF917}" destId="{38404F03-3931-4FBF-840E-AA4E68740FE6}" srcOrd="20" destOrd="0" presId="urn:microsoft.com/office/officeart/2005/8/layout/pList1"/>
    <dgm:cxn modelId="{103DD3A8-56E6-455C-9F25-3BC330EA6D2B}" type="presParOf" srcId="{38404F03-3931-4FBF-840E-AA4E68740FE6}" destId="{083432C2-790D-43DA-B325-B5E50D4FE8EA}" srcOrd="0" destOrd="0" presId="urn:microsoft.com/office/officeart/2005/8/layout/pList1"/>
    <dgm:cxn modelId="{E6CEBC04-EC69-44B9-9186-4AEC22F9EB4B}" type="presParOf" srcId="{38404F03-3931-4FBF-840E-AA4E68740FE6}" destId="{68BCEF05-0F8C-48A1-8B44-24489AB688DD}" srcOrd="1" destOrd="0" presId="urn:microsoft.com/office/officeart/2005/8/layout/pList1"/>
    <dgm:cxn modelId="{6A7EDA6A-0A12-4965-B34C-83BCEFC06D40}" type="presParOf" srcId="{76E39BE1-0C9D-4F73-AD89-10A2EAFDF917}" destId="{3E112E3B-A94B-4115-B4A1-92784AF21623}" srcOrd="21" destOrd="0" presId="urn:microsoft.com/office/officeart/2005/8/layout/pList1"/>
    <dgm:cxn modelId="{55DDFF34-6769-43EE-858E-A3C5509D7954}" type="presParOf" srcId="{76E39BE1-0C9D-4F73-AD89-10A2EAFDF917}" destId="{B3A88960-F71F-4FB4-9088-1348F0DD606E}" srcOrd="22" destOrd="0" presId="urn:microsoft.com/office/officeart/2005/8/layout/pList1"/>
    <dgm:cxn modelId="{0AE3E60E-8172-4389-B64C-5AAD664E2365}" type="presParOf" srcId="{B3A88960-F71F-4FB4-9088-1348F0DD606E}" destId="{1F808898-F844-476E-B4B3-65944445D9C7}" srcOrd="0" destOrd="0" presId="urn:microsoft.com/office/officeart/2005/8/layout/pList1"/>
    <dgm:cxn modelId="{A32D66C7-83BA-45C2-908F-E91896C2585E}" type="presParOf" srcId="{B3A88960-F71F-4FB4-9088-1348F0DD606E}" destId="{F511FEAA-6BD3-4820-87EC-99C421415693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2F72B0-352B-48C0-A19C-71076237CE9E}" type="doc">
      <dgm:prSet loTypeId="urn:microsoft.com/office/officeart/2005/8/layout/hierarchy1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30679F1F-D117-4628-9C7E-9B54F3FF716C}">
      <dgm:prSet phldrT="[Text]"/>
      <dgm:spPr>
        <a:ln>
          <a:solidFill>
            <a:schemeClr val="accent1"/>
          </a:solidFill>
        </a:ln>
      </dgm:spPr>
      <dgm:t>
        <a:bodyPr/>
        <a:lstStyle/>
        <a:p>
          <a:r>
            <a:rPr lang="en-US" dirty="0"/>
            <a:t>Accenture</a:t>
          </a:r>
        </a:p>
      </dgm:t>
    </dgm:pt>
    <dgm:pt modelId="{2F133ECF-63A5-417C-9F89-6E3BA2327ACB}" type="parTrans" cxnId="{0F7C25AD-4A96-442E-A4A6-50694B1F215A}">
      <dgm:prSet/>
      <dgm:spPr/>
      <dgm:t>
        <a:bodyPr/>
        <a:lstStyle/>
        <a:p>
          <a:endParaRPr lang="en-US"/>
        </a:p>
      </dgm:t>
    </dgm:pt>
    <dgm:pt modelId="{A802E7B6-DA12-4D14-BF11-3CFF10A57A7D}" type="sibTrans" cxnId="{0F7C25AD-4A96-442E-A4A6-50694B1F215A}">
      <dgm:prSet/>
      <dgm:spPr/>
      <dgm:t>
        <a:bodyPr/>
        <a:lstStyle/>
        <a:p>
          <a:endParaRPr lang="en-US"/>
        </a:p>
      </dgm:t>
    </dgm:pt>
    <dgm:pt modelId="{593E07EE-3D0D-4E21-BE48-E7E97624B044}">
      <dgm:prSet phldrT="[Text]"/>
      <dgm:spPr/>
      <dgm:t>
        <a:bodyPr/>
        <a:lstStyle/>
        <a:p>
          <a:r>
            <a:rPr lang="en-US" dirty="0"/>
            <a:t>Strategy</a:t>
          </a:r>
        </a:p>
      </dgm:t>
    </dgm:pt>
    <dgm:pt modelId="{FE73DFF8-9AC3-4096-919C-0CAC3D4C8EFD}" type="parTrans" cxnId="{7044967F-7023-424F-9131-6566546E82A0}">
      <dgm:prSet/>
      <dgm:spPr/>
      <dgm:t>
        <a:bodyPr/>
        <a:lstStyle/>
        <a:p>
          <a:endParaRPr lang="en-US"/>
        </a:p>
      </dgm:t>
    </dgm:pt>
    <dgm:pt modelId="{3B124A5A-31EC-4ED7-8C19-A943829F2E8D}" type="sibTrans" cxnId="{7044967F-7023-424F-9131-6566546E82A0}">
      <dgm:prSet/>
      <dgm:spPr/>
      <dgm:t>
        <a:bodyPr/>
        <a:lstStyle/>
        <a:p>
          <a:endParaRPr lang="en-US"/>
        </a:p>
      </dgm:t>
    </dgm:pt>
    <dgm:pt modelId="{A0FC78E7-3C52-4109-B2B8-C62E1F9F1C03}">
      <dgm:prSet phldrT="[Text]"/>
      <dgm:spPr>
        <a:ln>
          <a:solidFill>
            <a:srgbClr val="FF9900"/>
          </a:solidFill>
        </a:ln>
      </dgm:spPr>
      <dgm:t>
        <a:bodyPr/>
        <a:lstStyle/>
        <a:p>
          <a:r>
            <a:rPr lang="en-US" dirty="0"/>
            <a:t>Cloud First</a:t>
          </a:r>
        </a:p>
      </dgm:t>
    </dgm:pt>
    <dgm:pt modelId="{0516A259-5426-44A7-8502-02F98C04343E}" type="parTrans" cxnId="{180E22CA-7BD5-404F-B3A7-9F581EA5BC0E}">
      <dgm:prSet/>
      <dgm:spPr/>
      <dgm:t>
        <a:bodyPr/>
        <a:lstStyle/>
        <a:p>
          <a:endParaRPr lang="en-US"/>
        </a:p>
      </dgm:t>
    </dgm:pt>
    <dgm:pt modelId="{E6684453-C39E-42AE-8E7F-A79182C45E76}" type="sibTrans" cxnId="{180E22CA-7BD5-404F-B3A7-9F581EA5BC0E}">
      <dgm:prSet/>
      <dgm:spPr/>
      <dgm:t>
        <a:bodyPr/>
        <a:lstStyle/>
        <a:p>
          <a:endParaRPr lang="en-US"/>
        </a:p>
      </dgm:t>
    </dgm:pt>
    <dgm:pt modelId="{2D63A26C-A2B1-4FE4-BC6E-F17DF430EC91}">
      <dgm:prSet phldrT="[Text]"/>
      <dgm:spPr/>
      <dgm:t>
        <a:bodyPr/>
        <a:lstStyle/>
        <a:p>
          <a:r>
            <a:rPr lang="en-US" dirty="0"/>
            <a:t>Operations</a:t>
          </a:r>
        </a:p>
      </dgm:t>
    </dgm:pt>
    <dgm:pt modelId="{C58F6D77-3942-488C-87E5-80B069EA6885}" type="parTrans" cxnId="{307EF2D6-1365-489C-B74B-89A4A6B66B3B}">
      <dgm:prSet/>
      <dgm:spPr/>
      <dgm:t>
        <a:bodyPr/>
        <a:lstStyle/>
        <a:p>
          <a:endParaRPr lang="en-US"/>
        </a:p>
      </dgm:t>
    </dgm:pt>
    <dgm:pt modelId="{908C9C8B-9820-4CB3-A138-C69FD6E679A5}" type="sibTrans" cxnId="{307EF2D6-1365-489C-B74B-89A4A6B66B3B}">
      <dgm:prSet/>
      <dgm:spPr/>
      <dgm:t>
        <a:bodyPr/>
        <a:lstStyle/>
        <a:p>
          <a:endParaRPr lang="en-US"/>
        </a:p>
      </dgm:t>
    </dgm:pt>
    <dgm:pt modelId="{9A64A867-3FDB-4DB5-BF1C-027AA9B180E2}">
      <dgm:prSet phldrT="[Text]"/>
      <dgm:spPr/>
      <dgm:t>
        <a:bodyPr/>
        <a:lstStyle/>
        <a:p>
          <a:r>
            <a:rPr lang="en-US" dirty="0"/>
            <a:t>Consulting</a:t>
          </a:r>
        </a:p>
      </dgm:t>
    </dgm:pt>
    <dgm:pt modelId="{720374D4-DC2F-4521-A835-C598FA012254}" type="parTrans" cxnId="{08821F8C-53C4-47FA-BCD2-1BA960EC582C}">
      <dgm:prSet/>
      <dgm:spPr/>
      <dgm:t>
        <a:bodyPr/>
        <a:lstStyle/>
        <a:p>
          <a:endParaRPr lang="en-US"/>
        </a:p>
      </dgm:t>
    </dgm:pt>
    <dgm:pt modelId="{308C1FA1-CC49-4B4A-8FE2-48F9196487F4}" type="sibTrans" cxnId="{08821F8C-53C4-47FA-BCD2-1BA960EC582C}">
      <dgm:prSet/>
      <dgm:spPr/>
      <dgm:t>
        <a:bodyPr/>
        <a:lstStyle/>
        <a:p>
          <a:endParaRPr lang="en-US"/>
        </a:p>
      </dgm:t>
    </dgm:pt>
    <dgm:pt modelId="{56EE3407-5559-4AD8-ACCF-45F2F8A0104B}">
      <dgm:prSet phldrT="[Text]"/>
      <dgm:spPr/>
      <dgm:t>
        <a:bodyPr/>
        <a:lstStyle/>
        <a:p>
          <a:r>
            <a:rPr lang="en-US" dirty="0"/>
            <a:t>Digital</a:t>
          </a:r>
        </a:p>
      </dgm:t>
    </dgm:pt>
    <dgm:pt modelId="{7B683809-C6FF-4350-A487-085E7CD7C92D}" type="parTrans" cxnId="{CF897AF0-6E96-4A87-8999-2DF515234FAC}">
      <dgm:prSet/>
      <dgm:spPr/>
      <dgm:t>
        <a:bodyPr/>
        <a:lstStyle/>
        <a:p>
          <a:endParaRPr lang="en-US"/>
        </a:p>
      </dgm:t>
    </dgm:pt>
    <dgm:pt modelId="{861442B1-D336-4962-B9DB-03F5262A2C67}" type="sibTrans" cxnId="{CF897AF0-6E96-4A87-8999-2DF515234FAC}">
      <dgm:prSet/>
      <dgm:spPr/>
      <dgm:t>
        <a:bodyPr/>
        <a:lstStyle/>
        <a:p>
          <a:endParaRPr lang="en-US"/>
        </a:p>
      </dgm:t>
    </dgm:pt>
    <dgm:pt modelId="{98DC2A63-0B0B-45DB-96AA-37C7E393790E}">
      <dgm:prSet phldrT="[Text]"/>
      <dgm:spPr>
        <a:ln>
          <a:solidFill>
            <a:schemeClr val="accent1"/>
          </a:solidFill>
        </a:ln>
      </dgm:spPr>
      <dgm:t>
        <a:bodyPr/>
        <a:lstStyle/>
        <a:p>
          <a:r>
            <a:rPr lang="en-US" dirty="0"/>
            <a:t>Technology</a:t>
          </a:r>
        </a:p>
      </dgm:t>
    </dgm:pt>
    <dgm:pt modelId="{CD4C8AA7-E59B-45E3-A2E7-E7369FD59116}" type="parTrans" cxnId="{E4227F76-3DEC-4944-99F9-D1F95A01F37B}">
      <dgm:prSet/>
      <dgm:spPr/>
      <dgm:t>
        <a:bodyPr/>
        <a:lstStyle/>
        <a:p>
          <a:endParaRPr lang="en-US"/>
        </a:p>
      </dgm:t>
    </dgm:pt>
    <dgm:pt modelId="{01DCD8C2-1F2C-42D8-8FBB-1E740B3C846F}" type="sibTrans" cxnId="{E4227F76-3DEC-4944-99F9-D1F95A01F37B}">
      <dgm:prSet/>
      <dgm:spPr/>
      <dgm:t>
        <a:bodyPr/>
        <a:lstStyle/>
        <a:p>
          <a:endParaRPr lang="en-US"/>
        </a:p>
      </dgm:t>
    </dgm:pt>
    <dgm:pt modelId="{29687976-616A-4BF1-B206-5C3256763F12}">
      <dgm:prSet phldrT="[Text]"/>
      <dgm:spPr/>
      <dgm:t>
        <a:bodyPr/>
        <a:lstStyle/>
        <a:p>
          <a:r>
            <a:rPr lang="en-US" dirty="0"/>
            <a:t>Salesforce</a:t>
          </a:r>
        </a:p>
      </dgm:t>
    </dgm:pt>
    <dgm:pt modelId="{DC621DAA-332C-4AF8-872F-3F4DCAF5E91C}" type="parTrans" cxnId="{9882DD8B-F41A-4C4E-8C40-B3D8AF4118C2}">
      <dgm:prSet/>
      <dgm:spPr/>
      <dgm:t>
        <a:bodyPr/>
        <a:lstStyle/>
        <a:p>
          <a:endParaRPr lang="en-US"/>
        </a:p>
      </dgm:t>
    </dgm:pt>
    <dgm:pt modelId="{EB110C4C-ADF3-4ADC-8F64-695CE58EFC63}" type="sibTrans" cxnId="{9882DD8B-F41A-4C4E-8C40-B3D8AF4118C2}">
      <dgm:prSet/>
      <dgm:spPr/>
      <dgm:t>
        <a:bodyPr/>
        <a:lstStyle/>
        <a:p>
          <a:endParaRPr lang="en-US"/>
        </a:p>
      </dgm:t>
    </dgm:pt>
    <dgm:pt modelId="{F254552C-F3DA-4EE5-A926-0FF6E3346C4E}">
      <dgm:prSet phldrT="[Text]"/>
      <dgm:spPr>
        <a:ln>
          <a:solidFill>
            <a:srgbClr val="FF9900"/>
          </a:solidFill>
        </a:ln>
      </dgm:spPr>
      <dgm:t>
        <a:bodyPr/>
        <a:lstStyle/>
        <a:p>
          <a:r>
            <a:rPr lang="en-US" dirty="0"/>
            <a:t>ServiceNow</a:t>
          </a:r>
        </a:p>
      </dgm:t>
    </dgm:pt>
    <dgm:pt modelId="{D26A1F45-9AC0-495A-895F-B0157B3DCCF1}" type="parTrans" cxnId="{E2F3ED0E-A78F-4901-9976-8B5E124F963C}">
      <dgm:prSet/>
      <dgm:spPr/>
      <dgm:t>
        <a:bodyPr/>
        <a:lstStyle/>
        <a:p>
          <a:endParaRPr lang="en-US"/>
        </a:p>
      </dgm:t>
    </dgm:pt>
    <dgm:pt modelId="{B0C504A2-48B3-4D2D-8CCB-53E749DC8377}" type="sibTrans" cxnId="{E2F3ED0E-A78F-4901-9976-8B5E124F963C}">
      <dgm:prSet/>
      <dgm:spPr/>
      <dgm:t>
        <a:bodyPr/>
        <a:lstStyle/>
        <a:p>
          <a:endParaRPr lang="en-US"/>
        </a:p>
      </dgm:t>
    </dgm:pt>
    <dgm:pt modelId="{A36085FB-2FA8-42E9-96E8-F524721FFE2F}">
      <dgm:prSet phldrT="[Text]"/>
      <dgm:spPr/>
      <dgm:t>
        <a:bodyPr/>
        <a:lstStyle/>
        <a:p>
          <a:r>
            <a:rPr lang="en-US" dirty="0"/>
            <a:t>Workday</a:t>
          </a:r>
        </a:p>
      </dgm:t>
    </dgm:pt>
    <dgm:pt modelId="{EE04F60E-D376-4A4F-8CC5-1E1D2563C939}" type="parTrans" cxnId="{B70AA4C2-6601-4CD9-A78F-2B00F65E2F9A}">
      <dgm:prSet/>
      <dgm:spPr/>
      <dgm:t>
        <a:bodyPr/>
        <a:lstStyle/>
        <a:p>
          <a:endParaRPr lang="en-US"/>
        </a:p>
      </dgm:t>
    </dgm:pt>
    <dgm:pt modelId="{34380F62-0780-4570-8F8D-19A6292E6C19}" type="sibTrans" cxnId="{B70AA4C2-6601-4CD9-A78F-2B00F65E2F9A}">
      <dgm:prSet/>
      <dgm:spPr/>
      <dgm:t>
        <a:bodyPr/>
        <a:lstStyle/>
        <a:p>
          <a:endParaRPr lang="en-US"/>
        </a:p>
      </dgm:t>
    </dgm:pt>
    <dgm:pt modelId="{03BD27BE-CC49-4BE9-8CF3-28E7921C683E}">
      <dgm:prSet phldrT="[Text]"/>
      <dgm:spPr/>
      <dgm:t>
        <a:bodyPr/>
        <a:lstStyle/>
        <a:p>
          <a:r>
            <a:rPr lang="en-US" dirty="0"/>
            <a:t>Google</a:t>
          </a:r>
        </a:p>
      </dgm:t>
    </dgm:pt>
    <dgm:pt modelId="{8037CBE3-0005-4F70-B83F-E5D3410EF5FE}" type="parTrans" cxnId="{730EE18F-CEF8-4973-B911-686CAE99CE67}">
      <dgm:prSet/>
      <dgm:spPr/>
      <dgm:t>
        <a:bodyPr/>
        <a:lstStyle/>
        <a:p>
          <a:endParaRPr lang="en-US"/>
        </a:p>
      </dgm:t>
    </dgm:pt>
    <dgm:pt modelId="{354DFEC7-6D4E-4ADF-83B3-4864425BB704}" type="sibTrans" cxnId="{730EE18F-CEF8-4973-B911-686CAE99CE67}">
      <dgm:prSet/>
      <dgm:spPr/>
      <dgm:t>
        <a:bodyPr/>
        <a:lstStyle/>
        <a:p>
          <a:endParaRPr lang="en-US"/>
        </a:p>
      </dgm:t>
    </dgm:pt>
    <dgm:pt modelId="{00D08163-8417-4C25-B15E-DDDECCAC9679}" type="pres">
      <dgm:prSet presAssocID="{042F72B0-352B-48C0-A19C-71076237CE9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13F6139-36A1-4ADD-A8F0-89F348EBE55F}" type="pres">
      <dgm:prSet presAssocID="{30679F1F-D117-4628-9C7E-9B54F3FF716C}" presName="hierRoot1" presStyleCnt="0"/>
      <dgm:spPr/>
    </dgm:pt>
    <dgm:pt modelId="{4F6F9187-35AB-40EC-9F4E-038368B2D2BA}" type="pres">
      <dgm:prSet presAssocID="{30679F1F-D117-4628-9C7E-9B54F3FF716C}" presName="composite" presStyleCnt="0"/>
      <dgm:spPr/>
    </dgm:pt>
    <dgm:pt modelId="{B70C2EB5-F19B-47D3-A091-DA4F1B252A40}" type="pres">
      <dgm:prSet presAssocID="{30679F1F-D117-4628-9C7E-9B54F3FF716C}" presName="background" presStyleLbl="node0" presStyleIdx="0" presStyleCnt="1"/>
      <dgm:spPr>
        <a:solidFill>
          <a:schemeClr val="accent1"/>
        </a:solidFill>
      </dgm:spPr>
    </dgm:pt>
    <dgm:pt modelId="{799C6BDD-B6CC-4CBF-AED4-2412D1E0C2B7}" type="pres">
      <dgm:prSet presAssocID="{30679F1F-D117-4628-9C7E-9B54F3FF716C}" presName="text" presStyleLbl="fgAcc0" presStyleIdx="0" presStyleCnt="1">
        <dgm:presLayoutVars>
          <dgm:chPref val="3"/>
        </dgm:presLayoutVars>
      </dgm:prSet>
      <dgm:spPr/>
    </dgm:pt>
    <dgm:pt modelId="{68138372-57A7-414B-B2C3-7F2541A6E435}" type="pres">
      <dgm:prSet presAssocID="{30679F1F-D117-4628-9C7E-9B54F3FF716C}" presName="hierChild2" presStyleCnt="0"/>
      <dgm:spPr/>
    </dgm:pt>
    <dgm:pt modelId="{5377CA2F-3567-4212-A120-6EE8B0D60D60}" type="pres">
      <dgm:prSet presAssocID="{FE73DFF8-9AC3-4096-919C-0CAC3D4C8EFD}" presName="Name10" presStyleLbl="parChTrans1D2" presStyleIdx="0" presStyleCnt="5"/>
      <dgm:spPr/>
    </dgm:pt>
    <dgm:pt modelId="{4C3BCE7B-B86E-48B1-8E0A-C3B6B7D014F5}" type="pres">
      <dgm:prSet presAssocID="{593E07EE-3D0D-4E21-BE48-E7E97624B044}" presName="hierRoot2" presStyleCnt="0"/>
      <dgm:spPr/>
    </dgm:pt>
    <dgm:pt modelId="{D46C59D7-2DB6-4BC2-86B6-B70E7494A680}" type="pres">
      <dgm:prSet presAssocID="{593E07EE-3D0D-4E21-BE48-E7E97624B044}" presName="composite2" presStyleCnt="0"/>
      <dgm:spPr/>
    </dgm:pt>
    <dgm:pt modelId="{8D9258F4-B907-4AB7-905E-F018FD242FC1}" type="pres">
      <dgm:prSet presAssocID="{593E07EE-3D0D-4E21-BE48-E7E97624B044}" presName="background2" presStyleLbl="node2" presStyleIdx="0" presStyleCnt="5"/>
      <dgm:spPr/>
    </dgm:pt>
    <dgm:pt modelId="{0FA5D6FA-B49D-48CE-824F-57F9B06900E7}" type="pres">
      <dgm:prSet presAssocID="{593E07EE-3D0D-4E21-BE48-E7E97624B044}" presName="text2" presStyleLbl="fgAcc2" presStyleIdx="0" presStyleCnt="5">
        <dgm:presLayoutVars>
          <dgm:chPref val="3"/>
        </dgm:presLayoutVars>
      </dgm:prSet>
      <dgm:spPr/>
    </dgm:pt>
    <dgm:pt modelId="{EA4DFE38-048E-4BBD-A736-86E3958AF801}" type="pres">
      <dgm:prSet presAssocID="{593E07EE-3D0D-4E21-BE48-E7E97624B044}" presName="hierChild3" presStyleCnt="0"/>
      <dgm:spPr/>
    </dgm:pt>
    <dgm:pt modelId="{68218F46-F0FC-4D6F-910E-ED550D59B672}" type="pres">
      <dgm:prSet presAssocID="{720374D4-DC2F-4521-A835-C598FA012254}" presName="Name10" presStyleLbl="parChTrans1D2" presStyleIdx="1" presStyleCnt="5"/>
      <dgm:spPr/>
    </dgm:pt>
    <dgm:pt modelId="{3F286B37-13B3-4221-8D2A-528D6A53BDC8}" type="pres">
      <dgm:prSet presAssocID="{9A64A867-3FDB-4DB5-BF1C-027AA9B180E2}" presName="hierRoot2" presStyleCnt="0"/>
      <dgm:spPr/>
    </dgm:pt>
    <dgm:pt modelId="{7AFD7967-AD4D-4611-9904-5AC00823FDFD}" type="pres">
      <dgm:prSet presAssocID="{9A64A867-3FDB-4DB5-BF1C-027AA9B180E2}" presName="composite2" presStyleCnt="0"/>
      <dgm:spPr/>
    </dgm:pt>
    <dgm:pt modelId="{48A99CC4-D09B-4A81-925E-0D8ED120E5D2}" type="pres">
      <dgm:prSet presAssocID="{9A64A867-3FDB-4DB5-BF1C-027AA9B180E2}" presName="background2" presStyleLbl="node2" presStyleIdx="1" presStyleCnt="5"/>
      <dgm:spPr/>
    </dgm:pt>
    <dgm:pt modelId="{DADDFECF-7395-4A9C-A2E7-FF5C162444A6}" type="pres">
      <dgm:prSet presAssocID="{9A64A867-3FDB-4DB5-BF1C-027AA9B180E2}" presName="text2" presStyleLbl="fgAcc2" presStyleIdx="1" presStyleCnt="5">
        <dgm:presLayoutVars>
          <dgm:chPref val="3"/>
        </dgm:presLayoutVars>
      </dgm:prSet>
      <dgm:spPr/>
    </dgm:pt>
    <dgm:pt modelId="{F0D014C6-2675-4659-BE60-BB49298B07E1}" type="pres">
      <dgm:prSet presAssocID="{9A64A867-3FDB-4DB5-BF1C-027AA9B180E2}" presName="hierChild3" presStyleCnt="0"/>
      <dgm:spPr/>
    </dgm:pt>
    <dgm:pt modelId="{2B5A4CF0-A1B2-4571-A845-BB8D548AD4CC}" type="pres">
      <dgm:prSet presAssocID="{7B683809-C6FF-4350-A487-085E7CD7C92D}" presName="Name10" presStyleLbl="parChTrans1D2" presStyleIdx="2" presStyleCnt="5"/>
      <dgm:spPr/>
    </dgm:pt>
    <dgm:pt modelId="{39397E36-0808-4D64-B423-7B98EEBCB548}" type="pres">
      <dgm:prSet presAssocID="{56EE3407-5559-4AD8-ACCF-45F2F8A0104B}" presName="hierRoot2" presStyleCnt="0"/>
      <dgm:spPr/>
    </dgm:pt>
    <dgm:pt modelId="{DF8A3533-697E-4F81-A7C5-C0DF51108695}" type="pres">
      <dgm:prSet presAssocID="{56EE3407-5559-4AD8-ACCF-45F2F8A0104B}" presName="composite2" presStyleCnt="0"/>
      <dgm:spPr/>
    </dgm:pt>
    <dgm:pt modelId="{803FA2C9-293A-478C-A1A6-30F3AC082709}" type="pres">
      <dgm:prSet presAssocID="{56EE3407-5559-4AD8-ACCF-45F2F8A0104B}" presName="background2" presStyleLbl="node2" presStyleIdx="2" presStyleCnt="5"/>
      <dgm:spPr/>
    </dgm:pt>
    <dgm:pt modelId="{AF81D832-310C-49A9-BED9-17E6E4B507F1}" type="pres">
      <dgm:prSet presAssocID="{56EE3407-5559-4AD8-ACCF-45F2F8A0104B}" presName="text2" presStyleLbl="fgAcc2" presStyleIdx="2" presStyleCnt="5">
        <dgm:presLayoutVars>
          <dgm:chPref val="3"/>
        </dgm:presLayoutVars>
      </dgm:prSet>
      <dgm:spPr/>
    </dgm:pt>
    <dgm:pt modelId="{A956E857-BAAF-483C-ACFB-DCA40D8D6282}" type="pres">
      <dgm:prSet presAssocID="{56EE3407-5559-4AD8-ACCF-45F2F8A0104B}" presName="hierChild3" presStyleCnt="0"/>
      <dgm:spPr/>
    </dgm:pt>
    <dgm:pt modelId="{E28C3406-8386-4CBC-8D28-6040E12EC992}" type="pres">
      <dgm:prSet presAssocID="{CD4C8AA7-E59B-45E3-A2E7-E7369FD59116}" presName="Name10" presStyleLbl="parChTrans1D2" presStyleIdx="3" presStyleCnt="5"/>
      <dgm:spPr/>
    </dgm:pt>
    <dgm:pt modelId="{54399470-4774-4FFB-A1B7-AF723E01E241}" type="pres">
      <dgm:prSet presAssocID="{98DC2A63-0B0B-45DB-96AA-37C7E393790E}" presName="hierRoot2" presStyleCnt="0"/>
      <dgm:spPr/>
    </dgm:pt>
    <dgm:pt modelId="{D62C4211-9BF3-4F46-A94B-370EE402BF7A}" type="pres">
      <dgm:prSet presAssocID="{98DC2A63-0B0B-45DB-96AA-37C7E393790E}" presName="composite2" presStyleCnt="0"/>
      <dgm:spPr/>
    </dgm:pt>
    <dgm:pt modelId="{4AC6D4B4-711C-404F-BEC6-9DAD9C0FCAAA}" type="pres">
      <dgm:prSet presAssocID="{98DC2A63-0B0B-45DB-96AA-37C7E393790E}" presName="background2" presStyleLbl="node2" presStyleIdx="3" presStyleCnt="5"/>
      <dgm:spPr>
        <a:solidFill>
          <a:schemeClr val="accent1"/>
        </a:solidFill>
      </dgm:spPr>
    </dgm:pt>
    <dgm:pt modelId="{402B09E8-C739-40E7-BA73-F4844A827873}" type="pres">
      <dgm:prSet presAssocID="{98DC2A63-0B0B-45DB-96AA-37C7E393790E}" presName="text2" presStyleLbl="fgAcc2" presStyleIdx="3" presStyleCnt="5">
        <dgm:presLayoutVars>
          <dgm:chPref val="3"/>
        </dgm:presLayoutVars>
      </dgm:prSet>
      <dgm:spPr/>
    </dgm:pt>
    <dgm:pt modelId="{88979C27-2AB7-46BA-8C37-731D8747AC9B}" type="pres">
      <dgm:prSet presAssocID="{98DC2A63-0B0B-45DB-96AA-37C7E393790E}" presName="hierChild3" presStyleCnt="0"/>
      <dgm:spPr/>
    </dgm:pt>
    <dgm:pt modelId="{4F627479-D89D-40A8-B0F7-5898AC65F219}" type="pres">
      <dgm:prSet presAssocID="{0516A259-5426-44A7-8502-02F98C04343E}" presName="Name17" presStyleLbl="parChTrans1D3" presStyleIdx="0" presStyleCnt="1"/>
      <dgm:spPr/>
    </dgm:pt>
    <dgm:pt modelId="{C409C2DF-D219-4216-BFFE-ED582866EFA8}" type="pres">
      <dgm:prSet presAssocID="{A0FC78E7-3C52-4109-B2B8-C62E1F9F1C03}" presName="hierRoot3" presStyleCnt="0"/>
      <dgm:spPr/>
    </dgm:pt>
    <dgm:pt modelId="{6794E8DA-8FB6-4DC0-BEDB-661C7975B6F5}" type="pres">
      <dgm:prSet presAssocID="{A0FC78E7-3C52-4109-B2B8-C62E1F9F1C03}" presName="composite3" presStyleCnt="0"/>
      <dgm:spPr/>
    </dgm:pt>
    <dgm:pt modelId="{0C110851-734A-4AF1-9CED-55DC05ECCD03}" type="pres">
      <dgm:prSet presAssocID="{A0FC78E7-3C52-4109-B2B8-C62E1F9F1C03}" presName="background3" presStyleLbl="node3" presStyleIdx="0" presStyleCnt="1"/>
      <dgm:spPr>
        <a:solidFill>
          <a:schemeClr val="accent1"/>
        </a:solidFill>
      </dgm:spPr>
    </dgm:pt>
    <dgm:pt modelId="{D2049D5E-714C-4AFB-B597-BC54AE559DAE}" type="pres">
      <dgm:prSet presAssocID="{A0FC78E7-3C52-4109-B2B8-C62E1F9F1C03}" presName="text3" presStyleLbl="fgAcc3" presStyleIdx="0" presStyleCnt="1">
        <dgm:presLayoutVars>
          <dgm:chPref val="3"/>
        </dgm:presLayoutVars>
      </dgm:prSet>
      <dgm:spPr/>
    </dgm:pt>
    <dgm:pt modelId="{B97CACA5-6942-4644-B75A-282F7DD18FAC}" type="pres">
      <dgm:prSet presAssocID="{A0FC78E7-3C52-4109-B2B8-C62E1F9F1C03}" presName="hierChild4" presStyleCnt="0"/>
      <dgm:spPr/>
    </dgm:pt>
    <dgm:pt modelId="{7018644A-A996-476E-8ECB-1B87C1DF8438}" type="pres">
      <dgm:prSet presAssocID="{8037CBE3-0005-4F70-B83F-E5D3410EF5FE}" presName="Name23" presStyleLbl="parChTrans1D4" presStyleIdx="0" presStyleCnt="4"/>
      <dgm:spPr/>
    </dgm:pt>
    <dgm:pt modelId="{6151D518-6B7B-4E48-98C4-9AE791446462}" type="pres">
      <dgm:prSet presAssocID="{03BD27BE-CC49-4BE9-8CF3-28E7921C683E}" presName="hierRoot4" presStyleCnt="0"/>
      <dgm:spPr/>
    </dgm:pt>
    <dgm:pt modelId="{2BE06CD1-AC28-4F74-9AC6-4CE7BE68F78E}" type="pres">
      <dgm:prSet presAssocID="{03BD27BE-CC49-4BE9-8CF3-28E7921C683E}" presName="composite4" presStyleCnt="0"/>
      <dgm:spPr/>
    </dgm:pt>
    <dgm:pt modelId="{7FC94199-B613-470C-BBC2-866B762857C9}" type="pres">
      <dgm:prSet presAssocID="{03BD27BE-CC49-4BE9-8CF3-28E7921C683E}" presName="background4" presStyleLbl="node4" presStyleIdx="0" presStyleCnt="4"/>
      <dgm:spPr/>
    </dgm:pt>
    <dgm:pt modelId="{AD9E6789-F62A-4801-913A-2CAE98EB3A68}" type="pres">
      <dgm:prSet presAssocID="{03BD27BE-CC49-4BE9-8CF3-28E7921C683E}" presName="text4" presStyleLbl="fgAcc4" presStyleIdx="0" presStyleCnt="4">
        <dgm:presLayoutVars>
          <dgm:chPref val="3"/>
        </dgm:presLayoutVars>
      </dgm:prSet>
      <dgm:spPr/>
    </dgm:pt>
    <dgm:pt modelId="{8CDF237A-30E6-4CE7-B049-B4DE9A3BE11F}" type="pres">
      <dgm:prSet presAssocID="{03BD27BE-CC49-4BE9-8CF3-28E7921C683E}" presName="hierChild5" presStyleCnt="0"/>
      <dgm:spPr/>
    </dgm:pt>
    <dgm:pt modelId="{68DF3492-0FAF-449C-A36C-B765EB413B5A}" type="pres">
      <dgm:prSet presAssocID="{DC621DAA-332C-4AF8-872F-3F4DCAF5E91C}" presName="Name23" presStyleLbl="parChTrans1D4" presStyleIdx="1" presStyleCnt="4"/>
      <dgm:spPr/>
    </dgm:pt>
    <dgm:pt modelId="{3D4B839C-3368-4936-ABC3-6414FD2CCAAE}" type="pres">
      <dgm:prSet presAssocID="{29687976-616A-4BF1-B206-5C3256763F12}" presName="hierRoot4" presStyleCnt="0"/>
      <dgm:spPr/>
    </dgm:pt>
    <dgm:pt modelId="{FB9C7C39-199B-40AC-AD94-DD7B637444F2}" type="pres">
      <dgm:prSet presAssocID="{29687976-616A-4BF1-B206-5C3256763F12}" presName="composite4" presStyleCnt="0"/>
      <dgm:spPr/>
    </dgm:pt>
    <dgm:pt modelId="{6B7AC34A-52E4-4261-ABBD-B533341BCC9C}" type="pres">
      <dgm:prSet presAssocID="{29687976-616A-4BF1-B206-5C3256763F12}" presName="background4" presStyleLbl="node4" presStyleIdx="1" presStyleCnt="4"/>
      <dgm:spPr/>
    </dgm:pt>
    <dgm:pt modelId="{370CEC75-CF65-4DE3-A087-245221B2580C}" type="pres">
      <dgm:prSet presAssocID="{29687976-616A-4BF1-B206-5C3256763F12}" presName="text4" presStyleLbl="fgAcc4" presStyleIdx="1" presStyleCnt="4">
        <dgm:presLayoutVars>
          <dgm:chPref val="3"/>
        </dgm:presLayoutVars>
      </dgm:prSet>
      <dgm:spPr/>
    </dgm:pt>
    <dgm:pt modelId="{F1C9FE47-7413-4C5E-A5CC-315217F52A19}" type="pres">
      <dgm:prSet presAssocID="{29687976-616A-4BF1-B206-5C3256763F12}" presName="hierChild5" presStyleCnt="0"/>
      <dgm:spPr/>
    </dgm:pt>
    <dgm:pt modelId="{7132CAB8-4A69-4DA2-85E0-D49438DDC51C}" type="pres">
      <dgm:prSet presAssocID="{D26A1F45-9AC0-495A-895F-B0157B3DCCF1}" presName="Name23" presStyleLbl="parChTrans1D4" presStyleIdx="2" presStyleCnt="4"/>
      <dgm:spPr/>
    </dgm:pt>
    <dgm:pt modelId="{495BEC29-D902-4CAA-BC7A-497B88140038}" type="pres">
      <dgm:prSet presAssocID="{F254552C-F3DA-4EE5-A926-0FF6E3346C4E}" presName="hierRoot4" presStyleCnt="0"/>
      <dgm:spPr/>
    </dgm:pt>
    <dgm:pt modelId="{921F69D2-E8FA-456D-B45E-D0E2D04ADEF5}" type="pres">
      <dgm:prSet presAssocID="{F254552C-F3DA-4EE5-A926-0FF6E3346C4E}" presName="composite4" presStyleCnt="0"/>
      <dgm:spPr/>
    </dgm:pt>
    <dgm:pt modelId="{82809B71-7F97-4F2B-BB88-E266FF596A7A}" type="pres">
      <dgm:prSet presAssocID="{F254552C-F3DA-4EE5-A926-0FF6E3346C4E}" presName="background4" presStyleLbl="node4" presStyleIdx="2" presStyleCnt="4"/>
      <dgm:spPr>
        <a:solidFill>
          <a:schemeClr val="accent1"/>
        </a:solidFill>
      </dgm:spPr>
    </dgm:pt>
    <dgm:pt modelId="{14D101F9-D0E0-45F7-8909-67EF61AC3B4F}" type="pres">
      <dgm:prSet presAssocID="{F254552C-F3DA-4EE5-A926-0FF6E3346C4E}" presName="text4" presStyleLbl="fgAcc4" presStyleIdx="2" presStyleCnt="4">
        <dgm:presLayoutVars>
          <dgm:chPref val="3"/>
        </dgm:presLayoutVars>
      </dgm:prSet>
      <dgm:spPr/>
    </dgm:pt>
    <dgm:pt modelId="{484EBE6F-A392-45CC-9FA5-95386917821B}" type="pres">
      <dgm:prSet presAssocID="{F254552C-F3DA-4EE5-A926-0FF6E3346C4E}" presName="hierChild5" presStyleCnt="0"/>
      <dgm:spPr/>
    </dgm:pt>
    <dgm:pt modelId="{A376DB60-465A-48E7-A3EC-FCF2393E0027}" type="pres">
      <dgm:prSet presAssocID="{EE04F60E-D376-4A4F-8CC5-1E1D2563C939}" presName="Name23" presStyleLbl="parChTrans1D4" presStyleIdx="3" presStyleCnt="4"/>
      <dgm:spPr/>
    </dgm:pt>
    <dgm:pt modelId="{F2289761-7CB7-465E-8BA8-F02EB8FA706C}" type="pres">
      <dgm:prSet presAssocID="{A36085FB-2FA8-42E9-96E8-F524721FFE2F}" presName="hierRoot4" presStyleCnt="0"/>
      <dgm:spPr/>
    </dgm:pt>
    <dgm:pt modelId="{35D897FC-D181-4CE4-A10F-B704F88262D4}" type="pres">
      <dgm:prSet presAssocID="{A36085FB-2FA8-42E9-96E8-F524721FFE2F}" presName="composite4" presStyleCnt="0"/>
      <dgm:spPr/>
    </dgm:pt>
    <dgm:pt modelId="{3D759C6F-5118-438F-877F-339BA5AF57E9}" type="pres">
      <dgm:prSet presAssocID="{A36085FB-2FA8-42E9-96E8-F524721FFE2F}" presName="background4" presStyleLbl="node4" presStyleIdx="3" presStyleCnt="4"/>
      <dgm:spPr/>
    </dgm:pt>
    <dgm:pt modelId="{D85C1987-9980-410C-966C-7CFE4AF8B00A}" type="pres">
      <dgm:prSet presAssocID="{A36085FB-2FA8-42E9-96E8-F524721FFE2F}" presName="text4" presStyleLbl="fgAcc4" presStyleIdx="3" presStyleCnt="4">
        <dgm:presLayoutVars>
          <dgm:chPref val="3"/>
        </dgm:presLayoutVars>
      </dgm:prSet>
      <dgm:spPr/>
    </dgm:pt>
    <dgm:pt modelId="{753B2178-EE5B-4483-869D-BF251F8B448A}" type="pres">
      <dgm:prSet presAssocID="{A36085FB-2FA8-42E9-96E8-F524721FFE2F}" presName="hierChild5" presStyleCnt="0"/>
      <dgm:spPr/>
    </dgm:pt>
    <dgm:pt modelId="{4A629D40-D591-4BD6-B89F-D8745DD95981}" type="pres">
      <dgm:prSet presAssocID="{C58F6D77-3942-488C-87E5-80B069EA6885}" presName="Name10" presStyleLbl="parChTrans1D2" presStyleIdx="4" presStyleCnt="5"/>
      <dgm:spPr/>
    </dgm:pt>
    <dgm:pt modelId="{BCA5B816-C88F-41F3-A05F-FD7278363691}" type="pres">
      <dgm:prSet presAssocID="{2D63A26C-A2B1-4FE4-BC6E-F17DF430EC91}" presName="hierRoot2" presStyleCnt="0"/>
      <dgm:spPr/>
    </dgm:pt>
    <dgm:pt modelId="{23D00A93-EA98-4B13-92C3-ADF5CE5F56C9}" type="pres">
      <dgm:prSet presAssocID="{2D63A26C-A2B1-4FE4-BC6E-F17DF430EC91}" presName="composite2" presStyleCnt="0"/>
      <dgm:spPr/>
    </dgm:pt>
    <dgm:pt modelId="{C94562FC-F31C-4492-AE79-262230FBF9E1}" type="pres">
      <dgm:prSet presAssocID="{2D63A26C-A2B1-4FE4-BC6E-F17DF430EC91}" presName="background2" presStyleLbl="node2" presStyleIdx="4" presStyleCnt="5"/>
      <dgm:spPr/>
    </dgm:pt>
    <dgm:pt modelId="{84C50AA7-6F98-41DF-8742-52D3D0ECEDE7}" type="pres">
      <dgm:prSet presAssocID="{2D63A26C-A2B1-4FE4-BC6E-F17DF430EC91}" presName="text2" presStyleLbl="fgAcc2" presStyleIdx="4" presStyleCnt="5">
        <dgm:presLayoutVars>
          <dgm:chPref val="3"/>
        </dgm:presLayoutVars>
      </dgm:prSet>
      <dgm:spPr/>
    </dgm:pt>
    <dgm:pt modelId="{0B211A2F-B5EE-419E-B3E6-6FC72BA49F67}" type="pres">
      <dgm:prSet presAssocID="{2D63A26C-A2B1-4FE4-BC6E-F17DF430EC91}" presName="hierChild3" presStyleCnt="0"/>
      <dgm:spPr/>
    </dgm:pt>
  </dgm:ptLst>
  <dgm:cxnLst>
    <dgm:cxn modelId="{F66D83CF-1C5D-485E-B804-F3CC0D4AD87A}" type="presOf" srcId="{F254552C-F3DA-4EE5-A926-0FF6E3346C4E}" destId="{14D101F9-D0E0-45F7-8909-67EF61AC3B4F}" srcOrd="0" destOrd="0" presId="urn:microsoft.com/office/officeart/2005/8/layout/hierarchy1"/>
    <dgm:cxn modelId="{0489ECF6-9447-4462-92D2-BCA270223952}" type="presOf" srcId="{EE04F60E-D376-4A4F-8CC5-1E1D2563C939}" destId="{A376DB60-465A-48E7-A3EC-FCF2393E0027}" srcOrd="0" destOrd="0" presId="urn:microsoft.com/office/officeart/2005/8/layout/hierarchy1"/>
    <dgm:cxn modelId="{ACF0FF3F-92C6-408C-A9E3-EE7DC2C9D9E5}" type="presOf" srcId="{C58F6D77-3942-488C-87E5-80B069EA6885}" destId="{4A629D40-D591-4BD6-B89F-D8745DD95981}" srcOrd="0" destOrd="0" presId="urn:microsoft.com/office/officeart/2005/8/layout/hierarchy1"/>
    <dgm:cxn modelId="{307EF2D6-1365-489C-B74B-89A4A6B66B3B}" srcId="{30679F1F-D117-4628-9C7E-9B54F3FF716C}" destId="{2D63A26C-A2B1-4FE4-BC6E-F17DF430EC91}" srcOrd="4" destOrd="0" parTransId="{C58F6D77-3942-488C-87E5-80B069EA6885}" sibTransId="{908C9C8B-9820-4CB3-A138-C69FD6E679A5}"/>
    <dgm:cxn modelId="{CF897AF0-6E96-4A87-8999-2DF515234FAC}" srcId="{30679F1F-D117-4628-9C7E-9B54F3FF716C}" destId="{56EE3407-5559-4AD8-ACCF-45F2F8A0104B}" srcOrd="2" destOrd="0" parTransId="{7B683809-C6FF-4350-A487-085E7CD7C92D}" sibTransId="{861442B1-D336-4962-B9DB-03F5262A2C67}"/>
    <dgm:cxn modelId="{95B9CB3A-2AFF-4271-8C66-966BE8703109}" type="presOf" srcId="{720374D4-DC2F-4521-A835-C598FA012254}" destId="{68218F46-F0FC-4D6F-910E-ED550D59B672}" srcOrd="0" destOrd="0" presId="urn:microsoft.com/office/officeart/2005/8/layout/hierarchy1"/>
    <dgm:cxn modelId="{40CC3603-D4D9-4758-8A13-744F9ACE2D3B}" type="presOf" srcId="{29687976-616A-4BF1-B206-5C3256763F12}" destId="{370CEC75-CF65-4DE3-A087-245221B2580C}" srcOrd="0" destOrd="0" presId="urn:microsoft.com/office/officeart/2005/8/layout/hierarchy1"/>
    <dgm:cxn modelId="{552FFDE6-FCCC-436D-8600-6611C7F18138}" type="presOf" srcId="{D26A1F45-9AC0-495A-895F-B0157B3DCCF1}" destId="{7132CAB8-4A69-4DA2-85E0-D49438DDC51C}" srcOrd="0" destOrd="0" presId="urn:microsoft.com/office/officeart/2005/8/layout/hierarchy1"/>
    <dgm:cxn modelId="{62D09A1C-DF08-4BCD-905C-DCD5C5F7CD4E}" type="presOf" srcId="{A36085FB-2FA8-42E9-96E8-F524721FFE2F}" destId="{D85C1987-9980-410C-966C-7CFE4AF8B00A}" srcOrd="0" destOrd="0" presId="urn:microsoft.com/office/officeart/2005/8/layout/hierarchy1"/>
    <dgm:cxn modelId="{08821F8C-53C4-47FA-BCD2-1BA960EC582C}" srcId="{30679F1F-D117-4628-9C7E-9B54F3FF716C}" destId="{9A64A867-3FDB-4DB5-BF1C-027AA9B180E2}" srcOrd="1" destOrd="0" parTransId="{720374D4-DC2F-4521-A835-C598FA012254}" sibTransId="{308C1FA1-CC49-4B4A-8FE2-48F9196487F4}"/>
    <dgm:cxn modelId="{FFDB3EFF-838B-4A45-B214-EE54E14ED7C8}" type="presOf" srcId="{593E07EE-3D0D-4E21-BE48-E7E97624B044}" destId="{0FA5D6FA-B49D-48CE-824F-57F9B06900E7}" srcOrd="0" destOrd="0" presId="urn:microsoft.com/office/officeart/2005/8/layout/hierarchy1"/>
    <dgm:cxn modelId="{0F7C25AD-4A96-442E-A4A6-50694B1F215A}" srcId="{042F72B0-352B-48C0-A19C-71076237CE9E}" destId="{30679F1F-D117-4628-9C7E-9B54F3FF716C}" srcOrd="0" destOrd="0" parTransId="{2F133ECF-63A5-417C-9F89-6E3BA2327ACB}" sibTransId="{A802E7B6-DA12-4D14-BF11-3CFF10A57A7D}"/>
    <dgm:cxn modelId="{7BC8CED7-B861-4995-A291-92F80BAD0693}" type="presOf" srcId="{A0FC78E7-3C52-4109-B2B8-C62E1F9F1C03}" destId="{D2049D5E-714C-4AFB-B597-BC54AE559DAE}" srcOrd="0" destOrd="0" presId="urn:microsoft.com/office/officeart/2005/8/layout/hierarchy1"/>
    <dgm:cxn modelId="{E2F3ED0E-A78F-4901-9976-8B5E124F963C}" srcId="{A0FC78E7-3C52-4109-B2B8-C62E1F9F1C03}" destId="{F254552C-F3DA-4EE5-A926-0FF6E3346C4E}" srcOrd="2" destOrd="0" parTransId="{D26A1F45-9AC0-495A-895F-B0157B3DCCF1}" sibTransId="{B0C504A2-48B3-4D2D-8CCB-53E749DC8377}"/>
    <dgm:cxn modelId="{803A4858-F47C-46F6-97CD-326A3A972DCE}" type="presOf" srcId="{8037CBE3-0005-4F70-B83F-E5D3410EF5FE}" destId="{7018644A-A996-476E-8ECB-1B87C1DF8438}" srcOrd="0" destOrd="0" presId="urn:microsoft.com/office/officeart/2005/8/layout/hierarchy1"/>
    <dgm:cxn modelId="{48AEA23A-0BC2-4135-833F-3F81D4AEDE53}" type="presOf" srcId="{9A64A867-3FDB-4DB5-BF1C-027AA9B180E2}" destId="{DADDFECF-7395-4A9C-A2E7-FF5C162444A6}" srcOrd="0" destOrd="0" presId="urn:microsoft.com/office/officeart/2005/8/layout/hierarchy1"/>
    <dgm:cxn modelId="{730EE18F-CEF8-4973-B911-686CAE99CE67}" srcId="{A0FC78E7-3C52-4109-B2B8-C62E1F9F1C03}" destId="{03BD27BE-CC49-4BE9-8CF3-28E7921C683E}" srcOrd="0" destOrd="0" parTransId="{8037CBE3-0005-4F70-B83F-E5D3410EF5FE}" sibTransId="{354DFEC7-6D4E-4ADF-83B3-4864425BB704}"/>
    <dgm:cxn modelId="{79DCF91E-AEB4-4FE0-9ED0-7157719F0C81}" type="presOf" srcId="{56EE3407-5559-4AD8-ACCF-45F2F8A0104B}" destId="{AF81D832-310C-49A9-BED9-17E6E4B507F1}" srcOrd="0" destOrd="0" presId="urn:microsoft.com/office/officeart/2005/8/layout/hierarchy1"/>
    <dgm:cxn modelId="{180E22CA-7BD5-404F-B3A7-9F581EA5BC0E}" srcId="{98DC2A63-0B0B-45DB-96AA-37C7E393790E}" destId="{A0FC78E7-3C52-4109-B2B8-C62E1F9F1C03}" srcOrd="0" destOrd="0" parTransId="{0516A259-5426-44A7-8502-02F98C04343E}" sibTransId="{E6684453-C39E-42AE-8E7F-A79182C45E76}"/>
    <dgm:cxn modelId="{F3D6D8EC-1A12-4FE5-BEC2-F03702F25DED}" type="presOf" srcId="{DC621DAA-332C-4AF8-872F-3F4DCAF5E91C}" destId="{68DF3492-0FAF-449C-A36C-B765EB413B5A}" srcOrd="0" destOrd="0" presId="urn:microsoft.com/office/officeart/2005/8/layout/hierarchy1"/>
    <dgm:cxn modelId="{7C049D8B-6EC5-40C0-BCF2-823525520A85}" type="presOf" srcId="{7B683809-C6FF-4350-A487-085E7CD7C92D}" destId="{2B5A4CF0-A1B2-4571-A845-BB8D548AD4CC}" srcOrd="0" destOrd="0" presId="urn:microsoft.com/office/officeart/2005/8/layout/hierarchy1"/>
    <dgm:cxn modelId="{E4227F76-3DEC-4944-99F9-D1F95A01F37B}" srcId="{30679F1F-D117-4628-9C7E-9B54F3FF716C}" destId="{98DC2A63-0B0B-45DB-96AA-37C7E393790E}" srcOrd="3" destOrd="0" parTransId="{CD4C8AA7-E59B-45E3-A2E7-E7369FD59116}" sibTransId="{01DCD8C2-1F2C-42D8-8FBB-1E740B3C846F}"/>
    <dgm:cxn modelId="{2EAA0ADB-3350-4FF8-B682-27B2007EA67A}" type="presOf" srcId="{042F72B0-352B-48C0-A19C-71076237CE9E}" destId="{00D08163-8417-4C25-B15E-DDDECCAC9679}" srcOrd="0" destOrd="0" presId="urn:microsoft.com/office/officeart/2005/8/layout/hierarchy1"/>
    <dgm:cxn modelId="{08F28584-4211-4D23-BB78-244DF0E310CF}" type="presOf" srcId="{FE73DFF8-9AC3-4096-919C-0CAC3D4C8EFD}" destId="{5377CA2F-3567-4212-A120-6EE8B0D60D60}" srcOrd="0" destOrd="0" presId="urn:microsoft.com/office/officeart/2005/8/layout/hierarchy1"/>
    <dgm:cxn modelId="{9882DD8B-F41A-4C4E-8C40-B3D8AF4118C2}" srcId="{A0FC78E7-3C52-4109-B2B8-C62E1F9F1C03}" destId="{29687976-616A-4BF1-B206-5C3256763F12}" srcOrd="1" destOrd="0" parTransId="{DC621DAA-332C-4AF8-872F-3F4DCAF5E91C}" sibTransId="{EB110C4C-ADF3-4ADC-8F64-695CE58EFC63}"/>
    <dgm:cxn modelId="{56698E95-E4CB-4A8B-A42B-D62697E0BA97}" type="presOf" srcId="{03BD27BE-CC49-4BE9-8CF3-28E7921C683E}" destId="{AD9E6789-F62A-4801-913A-2CAE98EB3A68}" srcOrd="0" destOrd="0" presId="urn:microsoft.com/office/officeart/2005/8/layout/hierarchy1"/>
    <dgm:cxn modelId="{65256557-9CB6-4E39-874B-2FB90B81F446}" type="presOf" srcId="{2D63A26C-A2B1-4FE4-BC6E-F17DF430EC91}" destId="{84C50AA7-6F98-41DF-8742-52D3D0ECEDE7}" srcOrd="0" destOrd="0" presId="urn:microsoft.com/office/officeart/2005/8/layout/hierarchy1"/>
    <dgm:cxn modelId="{7044967F-7023-424F-9131-6566546E82A0}" srcId="{30679F1F-D117-4628-9C7E-9B54F3FF716C}" destId="{593E07EE-3D0D-4E21-BE48-E7E97624B044}" srcOrd="0" destOrd="0" parTransId="{FE73DFF8-9AC3-4096-919C-0CAC3D4C8EFD}" sibTransId="{3B124A5A-31EC-4ED7-8C19-A943829F2E8D}"/>
    <dgm:cxn modelId="{793716EE-7611-4647-A648-B9C1FA36BD18}" type="presOf" srcId="{0516A259-5426-44A7-8502-02F98C04343E}" destId="{4F627479-D89D-40A8-B0F7-5898AC65F219}" srcOrd="0" destOrd="0" presId="urn:microsoft.com/office/officeart/2005/8/layout/hierarchy1"/>
    <dgm:cxn modelId="{4CD973D0-BD8A-4F62-BB22-750AE924E88D}" type="presOf" srcId="{CD4C8AA7-E59B-45E3-A2E7-E7369FD59116}" destId="{E28C3406-8386-4CBC-8D28-6040E12EC992}" srcOrd="0" destOrd="0" presId="urn:microsoft.com/office/officeart/2005/8/layout/hierarchy1"/>
    <dgm:cxn modelId="{6C13CD8F-5EA5-454C-BB5B-A86619697AD6}" type="presOf" srcId="{98DC2A63-0B0B-45DB-96AA-37C7E393790E}" destId="{402B09E8-C739-40E7-BA73-F4844A827873}" srcOrd="0" destOrd="0" presId="urn:microsoft.com/office/officeart/2005/8/layout/hierarchy1"/>
    <dgm:cxn modelId="{B70AA4C2-6601-4CD9-A78F-2B00F65E2F9A}" srcId="{A0FC78E7-3C52-4109-B2B8-C62E1F9F1C03}" destId="{A36085FB-2FA8-42E9-96E8-F524721FFE2F}" srcOrd="3" destOrd="0" parTransId="{EE04F60E-D376-4A4F-8CC5-1E1D2563C939}" sibTransId="{34380F62-0780-4570-8F8D-19A6292E6C19}"/>
    <dgm:cxn modelId="{66C84A03-532A-4E87-8F3C-A21564ED0330}" type="presOf" srcId="{30679F1F-D117-4628-9C7E-9B54F3FF716C}" destId="{799C6BDD-B6CC-4CBF-AED4-2412D1E0C2B7}" srcOrd="0" destOrd="0" presId="urn:microsoft.com/office/officeart/2005/8/layout/hierarchy1"/>
    <dgm:cxn modelId="{4A024DD3-C2C0-4F1E-963E-6F5D39F6D3D0}" type="presParOf" srcId="{00D08163-8417-4C25-B15E-DDDECCAC9679}" destId="{013F6139-36A1-4ADD-A8F0-89F348EBE55F}" srcOrd="0" destOrd="0" presId="urn:microsoft.com/office/officeart/2005/8/layout/hierarchy1"/>
    <dgm:cxn modelId="{A3C0AF19-DBB4-4C1E-AF4B-C0F6FA20E4A1}" type="presParOf" srcId="{013F6139-36A1-4ADD-A8F0-89F348EBE55F}" destId="{4F6F9187-35AB-40EC-9F4E-038368B2D2BA}" srcOrd="0" destOrd="0" presId="urn:microsoft.com/office/officeart/2005/8/layout/hierarchy1"/>
    <dgm:cxn modelId="{9A2D6C35-F717-41CA-B89B-6E65BF0ECC16}" type="presParOf" srcId="{4F6F9187-35AB-40EC-9F4E-038368B2D2BA}" destId="{B70C2EB5-F19B-47D3-A091-DA4F1B252A40}" srcOrd="0" destOrd="0" presId="urn:microsoft.com/office/officeart/2005/8/layout/hierarchy1"/>
    <dgm:cxn modelId="{4644A995-527A-42CB-8B66-3D50318233CE}" type="presParOf" srcId="{4F6F9187-35AB-40EC-9F4E-038368B2D2BA}" destId="{799C6BDD-B6CC-4CBF-AED4-2412D1E0C2B7}" srcOrd="1" destOrd="0" presId="urn:microsoft.com/office/officeart/2005/8/layout/hierarchy1"/>
    <dgm:cxn modelId="{0CAC6B07-64D7-4E0F-960D-C725F0053D4B}" type="presParOf" srcId="{013F6139-36A1-4ADD-A8F0-89F348EBE55F}" destId="{68138372-57A7-414B-B2C3-7F2541A6E435}" srcOrd="1" destOrd="0" presId="urn:microsoft.com/office/officeart/2005/8/layout/hierarchy1"/>
    <dgm:cxn modelId="{E3AD5084-4E33-4D97-8F36-230D6EE4A6C3}" type="presParOf" srcId="{68138372-57A7-414B-B2C3-7F2541A6E435}" destId="{5377CA2F-3567-4212-A120-6EE8B0D60D60}" srcOrd="0" destOrd="0" presId="urn:microsoft.com/office/officeart/2005/8/layout/hierarchy1"/>
    <dgm:cxn modelId="{9F66C164-EA46-49DC-AB65-07121D6D6B14}" type="presParOf" srcId="{68138372-57A7-414B-B2C3-7F2541A6E435}" destId="{4C3BCE7B-B86E-48B1-8E0A-C3B6B7D014F5}" srcOrd="1" destOrd="0" presId="urn:microsoft.com/office/officeart/2005/8/layout/hierarchy1"/>
    <dgm:cxn modelId="{0661C6A8-6453-424E-B911-F4F3ECFC7371}" type="presParOf" srcId="{4C3BCE7B-B86E-48B1-8E0A-C3B6B7D014F5}" destId="{D46C59D7-2DB6-4BC2-86B6-B70E7494A680}" srcOrd="0" destOrd="0" presId="urn:microsoft.com/office/officeart/2005/8/layout/hierarchy1"/>
    <dgm:cxn modelId="{7F67E1CC-1272-418F-A473-9B145983A4C5}" type="presParOf" srcId="{D46C59D7-2DB6-4BC2-86B6-B70E7494A680}" destId="{8D9258F4-B907-4AB7-905E-F018FD242FC1}" srcOrd="0" destOrd="0" presId="urn:microsoft.com/office/officeart/2005/8/layout/hierarchy1"/>
    <dgm:cxn modelId="{2BC7B744-3ABF-44E1-85FD-A0A37297CCE2}" type="presParOf" srcId="{D46C59D7-2DB6-4BC2-86B6-B70E7494A680}" destId="{0FA5D6FA-B49D-48CE-824F-57F9B06900E7}" srcOrd="1" destOrd="0" presId="urn:microsoft.com/office/officeart/2005/8/layout/hierarchy1"/>
    <dgm:cxn modelId="{C4B31EE6-DE05-4AF2-B280-4958B0DDAAAE}" type="presParOf" srcId="{4C3BCE7B-B86E-48B1-8E0A-C3B6B7D014F5}" destId="{EA4DFE38-048E-4BBD-A736-86E3958AF801}" srcOrd="1" destOrd="0" presId="urn:microsoft.com/office/officeart/2005/8/layout/hierarchy1"/>
    <dgm:cxn modelId="{FD4B2CCC-22B2-45D3-885A-7E1B97ED6360}" type="presParOf" srcId="{68138372-57A7-414B-B2C3-7F2541A6E435}" destId="{68218F46-F0FC-4D6F-910E-ED550D59B672}" srcOrd="2" destOrd="0" presId="urn:microsoft.com/office/officeart/2005/8/layout/hierarchy1"/>
    <dgm:cxn modelId="{F31173F7-04AF-4207-8181-B7D22D168FE1}" type="presParOf" srcId="{68138372-57A7-414B-B2C3-7F2541A6E435}" destId="{3F286B37-13B3-4221-8D2A-528D6A53BDC8}" srcOrd="3" destOrd="0" presId="urn:microsoft.com/office/officeart/2005/8/layout/hierarchy1"/>
    <dgm:cxn modelId="{577DBEAD-6ABE-482F-91BD-F2A8B9E95939}" type="presParOf" srcId="{3F286B37-13B3-4221-8D2A-528D6A53BDC8}" destId="{7AFD7967-AD4D-4611-9904-5AC00823FDFD}" srcOrd="0" destOrd="0" presId="urn:microsoft.com/office/officeart/2005/8/layout/hierarchy1"/>
    <dgm:cxn modelId="{AFC3DFC8-96B4-44F8-A05A-0A51457757B4}" type="presParOf" srcId="{7AFD7967-AD4D-4611-9904-5AC00823FDFD}" destId="{48A99CC4-D09B-4A81-925E-0D8ED120E5D2}" srcOrd="0" destOrd="0" presId="urn:microsoft.com/office/officeart/2005/8/layout/hierarchy1"/>
    <dgm:cxn modelId="{C581A94C-BBE6-4F1D-B085-6AD9F63C054A}" type="presParOf" srcId="{7AFD7967-AD4D-4611-9904-5AC00823FDFD}" destId="{DADDFECF-7395-4A9C-A2E7-FF5C162444A6}" srcOrd="1" destOrd="0" presId="urn:microsoft.com/office/officeart/2005/8/layout/hierarchy1"/>
    <dgm:cxn modelId="{96F21F8C-5164-4694-A8FB-962ECBF12BA8}" type="presParOf" srcId="{3F286B37-13B3-4221-8D2A-528D6A53BDC8}" destId="{F0D014C6-2675-4659-BE60-BB49298B07E1}" srcOrd="1" destOrd="0" presId="urn:microsoft.com/office/officeart/2005/8/layout/hierarchy1"/>
    <dgm:cxn modelId="{906DAB45-11F2-4FB6-96B9-26D920D76CED}" type="presParOf" srcId="{68138372-57A7-414B-B2C3-7F2541A6E435}" destId="{2B5A4CF0-A1B2-4571-A845-BB8D548AD4CC}" srcOrd="4" destOrd="0" presId="urn:microsoft.com/office/officeart/2005/8/layout/hierarchy1"/>
    <dgm:cxn modelId="{0B0BDCFD-7E5A-4464-9D20-2C1F6D40A2A4}" type="presParOf" srcId="{68138372-57A7-414B-B2C3-7F2541A6E435}" destId="{39397E36-0808-4D64-B423-7B98EEBCB548}" srcOrd="5" destOrd="0" presId="urn:microsoft.com/office/officeart/2005/8/layout/hierarchy1"/>
    <dgm:cxn modelId="{917464C0-4D2D-45C0-B56A-BCD184E2C18C}" type="presParOf" srcId="{39397E36-0808-4D64-B423-7B98EEBCB548}" destId="{DF8A3533-697E-4F81-A7C5-C0DF51108695}" srcOrd="0" destOrd="0" presId="urn:microsoft.com/office/officeart/2005/8/layout/hierarchy1"/>
    <dgm:cxn modelId="{9BFF27B2-36FF-4F89-9307-9A4CCFCB7BB5}" type="presParOf" srcId="{DF8A3533-697E-4F81-A7C5-C0DF51108695}" destId="{803FA2C9-293A-478C-A1A6-30F3AC082709}" srcOrd="0" destOrd="0" presId="urn:microsoft.com/office/officeart/2005/8/layout/hierarchy1"/>
    <dgm:cxn modelId="{83B2B0A3-8D31-41FF-8A21-FF53C7EBFCFB}" type="presParOf" srcId="{DF8A3533-697E-4F81-A7C5-C0DF51108695}" destId="{AF81D832-310C-49A9-BED9-17E6E4B507F1}" srcOrd="1" destOrd="0" presId="urn:microsoft.com/office/officeart/2005/8/layout/hierarchy1"/>
    <dgm:cxn modelId="{3C38E534-5EA1-429A-B4FB-407B428D4B3C}" type="presParOf" srcId="{39397E36-0808-4D64-B423-7B98EEBCB548}" destId="{A956E857-BAAF-483C-ACFB-DCA40D8D6282}" srcOrd="1" destOrd="0" presId="urn:microsoft.com/office/officeart/2005/8/layout/hierarchy1"/>
    <dgm:cxn modelId="{EE90790C-0083-4028-8175-CA9305238A5F}" type="presParOf" srcId="{68138372-57A7-414B-B2C3-7F2541A6E435}" destId="{E28C3406-8386-4CBC-8D28-6040E12EC992}" srcOrd="6" destOrd="0" presId="urn:microsoft.com/office/officeart/2005/8/layout/hierarchy1"/>
    <dgm:cxn modelId="{0EC7E2A0-2985-4D7F-848F-1408A89C3B27}" type="presParOf" srcId="{68138372-57A7-414B-B2C3-7F2541A6E435}" destId="{54399470-4774-4FFB-A1B7-AF723E01E241}" srcOrd="7" destOrd="0" presId="urn:microsoft.com/office/officeart/2005/8/layout/hierarchy1"/>
    <dgm:cxn modelId="{E4C14E6D-6F2C-44A1-9B15-FDC5054A3564}" type="presParOf" srcId="{54399470-4774-4FFB-A1B7-AF723E01E241}" destId="{D62C4211-9BF3-4F46-A94B-370EE402BF7A}" srcOrd="0" destOrd="0" presId="urn:microsoft.com/office/officeart/2005/8/layout/hierarchy1"/>
    <dgm:cxn modelId="{FDF532E4-B505-491F-9559-60D997539191}" type="presParOf" srcId="{D62C4211-9BF3-4F46-A94B-370EE402BF7A}" destId="{4AC6D4B4-711C-404F-BEC6-9DAD9C0FCAAA}" srcOrd="0" destOrd="0" presId="urn:microsoft.com/office/officeart/2005/8/layout/hierarchy1"/>
    <dgm:cxn modelId="{D9CBD171-DF2E-4163-B790-08AFB5876E6E}" type="presParOf" srcId="{D62C4211-9BF3-4F46-A94B-370EE402BF7A}" destId="{402B09E8-C739-40E7-BA73-F4844A827873}" srcOrd="1" destOrd="0" presId="urn:microsoft.com/office/officeart/2005/8/layout/hierarchy1"/>
    <dgm:cxn modelId="{FEC9A144-F168-409B-BCA3-14B81DCF1E50}" type="presParOf" srcId="{54399470-4774-4FFB-A1B7-AF723E01E241}" destId="{88979C27-2AB7-46BA-8C37-731D8747AC9B}" srcOrd="1" destOrd="0" presId="urn:microsoft.com/office/officeart/2005/8/layout/hierarchy1"/>
    <dgm:cxn modelId="{9CBFF5A3-2155-48E1-A756-CB77DC095FAB}" type="presParOf" srcId="{88979C27-2AB7-46BA-8C37-731D8747AC9B}" destId="{4F627479-D89D-40A8-B0F7-5898AC65F219}" srcOrd="0" destOrd="0" presId="urn:microsoft.com/office/officeart/2005/8/layout/hierarchy1"/>
    <dgm:cxn modelId="{7C6AE5A6-DEB5-4BD9-B9FC-B8695B60F783}" type="presParOf" srcId="{88979C27-2AB7-46BA-8C37-731D8747AC9B}" destId="{C409C2DF-D219-4216-BFFE-ED582866EFA8}" srcOrd="1" destOrd="0" presId="urn:microsoft.com/office/officeart/2005/8/layout/hierarchy1"/>
    <dgm:cxn modelId="{3B61524A-CE56-4092-9F43-E62BEBEFFAB6}" type="presParOf" srcId="{C409C2DF-D219-4216-BFFE-ED582866EFA8}" destId="{6794E8DA-8FB6-4DC0-BEDB-661C7975B6F5}" srcOrd="0" destOrd="0" presId="urn:microsoft.com/office/officeart/2005/8/layout/hierarchy1"/>
    <dgm:cxn modelId="{C5B07D0F-00FF-492D-96D9-CA690674CA72}" type="presParOf" srcId="{6794E8DA-8FB6-4DC0-BEDB-661C7975B6F5}" destId="{0C110851-734A-4AF1-9CED-55DC05ECCD03}" srcOrd="0" destOrd="0" presId="urn:microsoft.com/office/officeart/2005/8/layout/hierarchy1"/>
    <dgm:cxn modelId="{4C8A4B77-107E-4E9F-AA53-AF9B1657898F}" type="presParOf" srcId="{6794E8DA-8FB6-4DC0-BEDB-661C7975B6F5}" destId="{D2049D5E-714C-4AFB-B597-BC54AE559DAE}" srcOrd="1" destOrd="0" presId="urn:microsoft.com/office/officeart/2005/8/layout/hierarchy1"/>
    <dgm:cxn modelId="{6D9A05A6-DCA8-43AA-B7AA-D572A2F08A74}" type="presParOf" srcId="{C409C2DF-D219-4216-BFFE-ED582866EFA8}" destId="{B97CACA5-6942-4644-B75A-282F7DD18FAC}" srcOrd="1" destOrd="0" presId="urn:microsoft.com/office/officeart/2005/8/layout/hierarchy1"/>
    <dgm:cxn modelId="{B1827875-EE5C-4452-AAEB-718BBB9B7D7B}" type="presParOf" srcId="{B97CACA5-6942-4644-B75A-282F7DD18FAC}" destId="{7018644A-A996-476E-8ECB-1B87C1DF8438}" srcOrd="0" destOrd="0" presId="urn:microsoft.com/office/officeart/2005/8/layout/hierarchy1"/>
    <dgm:cxn modelId="{AF3FF662-FBB6-415F-A485-BC660DD5C822}" type="presParOf" srcId="{B97CACA5-6942-4644-B75A-282F7DD18FAC}" destId="{6151D518-6B7B-4E48-98C4-9AE791446462}" srcOrd="1" destOrd="0" presId="urn:microsoft.com/office/officeart/2005/8/layout/hierarchy1"/>
    <dgm:cxn modelId="{AB82C8FA-5B9B-4718-AC7D-AA37143705F6}" type="presParOf" srcId="{6151D518-6B7B-4E48-98C4-9AE791446462}" destId="{2BE06CD1-AC28-4F74-9AC6-4CE7BE68F78E}" srcOrd="0" destOrd="0" presId="urn:microsoft.com/office/officeart/2005/8/layout/hierarchy1"/>
    <dgm:cxn modelId="{017DB7CF-63E9-4F43-97A8-CB5702F23180}" type="presParOf" srcId="{2BE06CD1-AC28-4F74-9AC6-4CE7BE68F78E}" destId="{7FC94199-B613-470C-BBC2-866B762857C9}" srcOrd="0" destOrd="0" presId="urn:microsoft.com/office/officeart/2005/8/layout/hierarchy1"/>
    <dgm:cxn modelId="{D7FD0D0B-45B8-4F63-97C9-E6EAF1F1D528}" type="presParOf" srcId="{2BE06CD1-AC28-4F74-9AC6-4CE7BE68F78E}" destId="{AD9E6789-F62A-4801-913A-2CAE98EB3A68}" srcOrd="1" destOrd="0" presId="urn:microsoft.com/office/officeart/2005/8/layout/hierarchy1"/>
    <dgm:cxn modelId="{C17E9A79-DFEF-479C-9CAA-7B597D302421}" type="presParOf" srcId="{6151D518-6B7B-4E48-98C4-9AE791446462}" destId="{8CDF237A-30E6-4CE7-B049-B4DE9A3BE11F}" srcOrd="1" destOrd="0" presId="urn:microsoft.com/office/officeart/2005/8/layout/hierarchy1"/>
    <dgm:cxn modelId="{C001AB65-9877-470C-A61C-234CC494E4AB}" type="presParOf" srcId="{B97CACA5-6942-4644-B75A-282F7DD18FAC}" destId="{68DF3492-0FAF-449C-A36C-B765EB413B5A}" srcOrd="2" destOrd="0" presId="urn:microsoft.com/office/officeart/2005/8/layout/hierarchy1"/>
    <dgm:cxn modelId="{A4F7ECB5-5049-48B6-A583-4CFB795DED57}" type="presParOf" srcId="{B97CACA5-6942-4644-B75A-282F7DD18FAC}" destId="{3D4B839C-3368-4936-ABC3-6414FD2CCAAE}" srcOrd="3" destOrd="0" presId="urn:microsoft.com/office/officeart/2005/8/layout/hierarchy1"/>
    <dgm:cxn modelId="{EB205D85-2830-4C1B-8BE0-8C4B01303763}" type="presParOf" srcId="{3D4B839C-3368-4936-ABC3-6414FD2CCAAE}" destId="{FB9C7C39-199B-40AC-AD94-DD7B637444F2}" srcOrd="0" destOrd="0" presId="urn:microsoft.com/office/officeart/2005/8/layout/hierarchy1"/>
    <dgm:cxn modelId="{150AF20A-D6D0-499B-9EC1-66427F083FBF}" type="presParOf" srcId="{FB9C7C39-199B-40AC-AD94-DD7B637444F2}" destId="{6B7AC34A-52E4-4261-ABBD-B533341BCC9C}" srcOrd="0" destOrd="0" presId="urn:microsoft.com/office/officeart/2005/8/layout/hierarchy1"/>
    <dgm:cxn modelId="{97CF830E-30F9-405E-84CC-6117B3E7937A}" type="presParOf" srcId="{FB9C7C39-199B-40AC-AD94-DD7B637444F2}" destId="{370CEC75-CF65-4DE3-A087-245221B2580C}" srcOrd="1" destOrd="0" presId="urn:microsoft.com/office/officeart/2005/8/layout/hierarchy1"/>
    <dgm:cxn modelId="{0BAA3153-18D1-41F6-BF49-85846CBAFF3C}" type="presParOf" srcId="{3D4B839C-3368-4936-ABC3-6414FD2CCAAE}" destId="{F1C9FE47-7413-4C5E-A5CC-315217F52A19}" srcOrd="1" destOrd="0" presId="urn:microsoft.com/office/officeart/2005/8/layout/hierarchy1"/>
    <dgm:cxn modelId="{DDE8A83C-85F1-4C1F-A8C1-25DC68E04601}" type="presParOf" srcId="{B97CACA5-6942-4644-B75A-282F7DD18FAC}" destId="{7132CAB8-4A69-4DA2-85E0-D49438DDC51C}" srcOrd="4" destOrd="0" presId="urn:microsoft.com/office/officeart/2005/8/layout/hierarchy1"/>
    <dgm:cxn modelId="{2FD0B31F-CEC7-43E5-AF9F-7DAF7C2E24AF}" type="presParOf" srcId="{B97CACA5-6942-4644-B75A-282F7DD18FAC}" destId="{495BEC29-D902-4CAA-BC7A-497B88140038}" srcOrd="5" destOrd="0" presId="urn:microsoft.com/office/officeart/2005/8/layout/hierarchy1"/>
    <dgm:cxn modelId="{1A988A90-E134-4807-9A8B-34C11AFE8F6A}" type="presParOf" srcId="{495BEC29-D902-4CAA-BC7A-497B88140038}" destId="{921F69D2-E8FA-456D-B45E-D0E2D04ADEF5}" srcOrd="0" destOrd="0" presId="urn:microsoft.com/office/officeart/2005/8/layout/hierarchy1"/>
    <dgm:cxn modelId="{17B2ECF6-ED1F-425D-A5E9-189F6D1C0C03}" type="presParOf" srcId="{921F69D2-E8FA-456D-B45E-D0E2D04ADEF5}" destId="{82809B71-7F97-4F2B-BB88-E266FF596A7A}" srcOrd="0" destOrd="0" presId="urn:microsoft.com/office/officeart/2005/8/layout/hierarchy1"/>
    <dgm:cxn modelId="{A38C2AA0-4520-4309-9AD6-CCE0C1ADDBFE}" type="presParOf" srcId="{921F69D2-E8FA-456D-B45E-D0E2D04ADEF5}" destId="{14D101F9-D0E0-45F7-8909-67EF61AC3B4F}" srcOrd="1" destOrd="0" presId="urn:microsoft.com/office/officeart/2005/8/layout/hierarchy1"/>
    <dgm:cxn modelId="{3E422AD7-E7EF-4389-A437-423C32C1AAFE}" type="presParOf" srcId="{495BEC29-D902-4CAA-BC7A-497B88140038}" destId="{484EBE6F-A392-45CC-9FA5-95386917821B}" srcOrd="1" destOrd="0" presId="urn:microsoft.com/office/officeart/2005/8/layout/hierarchy1"/>
    <dgm:cxn modelId="{63FEC929-9D1F-4F5B-BEFC-2BB909A300A5}" type="presParOf" srcId="{B97CACA5-6942-4644-B75A-282F7DD18FAC}" destId="{A376DB60-465A-48E7-A3EC-FCF2393E0027}" srcOrd="6" destOrd="0" presId="urn:microsoft.com/office/officeart/2005/8/layout/hierarchy1"/>
    <dgm:cxn modelId="{6DFB6F77-DA9D-4199-866C-552AA500570C}" type="presParOf" srcId="{B97CACA5-6942-4644-B75A-282F7DD18FAC}" destId="{F2289761-7CB7-465E-8BA8-F02EB8FA706C}" srcOrd="7" destOrd="0" presId="urn:microsoft.com/office/officeart/2005/8/layout/hierarchy1"/>
    <dgm:cxn modelId="{BEB07E92-06FB-45F6-971E-1A61267C0F49}" type="presParOf" srcId="{F2289761-7CB7-465E-8BA8-F02EB8FA706C}" destId="{35D897FC-D181-4CE4-A10F-B704F88262D4}" srcOrd="0" destOrd="0" presId="urn:microsoft.com/office/officeart/2005/8/layout/hierarchy1"/>
    <dgm:cxn modelId="{F22C9D7D-475C-41A1-857A-341A25642F36}" type="presParOf" srcId="{35D897FC-D181-4CE4-A10F-B704F88262D4}" destId="{3D759C6F-5118-438F-877F-339BA5AF57E9}" srcOrd="0" destOrd="0" presId="urn:microsoft.com/office/officeart/2005/8/layout/hierarchy1"/>
    <dgm:cxn modelId="{C583AE09-D1CA-4B74-ABDC-EC12C564D98F}" type="presParOf" srcId="{35D897FC-D181-4CE4-A10F-B704F88262D4}" destId="{D85C1987-9980-410C-966C-7CFE4AF8B00A}" srcOrd="1" destOrd="0" presId="urn:microsoft.com/office/officeart/2005/8/layout/hierarchy1"/>
    <dgm:cxn modelId="{01DA0F7F-2F1D-47FB-9F49-1F30C2EE6542}" type="presParOf" srcId="{F2289761-7CB7-465E-8BA8-F02EB8FA706C}" destId="{753B2178-EE5B-4483-869D-BF251F8B448A}" srcOrd="1" destOrd="0" presId="urn:microsoft.com/office/officeart/2005/8/layout/hierarchy1"/>
    <dgm:cxn modelId="{2482D754-0DA5-4F84-8406-54F370FFD807}" type="presParOf" srcId="{68138372-57A7-414B-B2C3-7F2541A6E435}" destId="{4A629D40-D591-4BD6-B89F-D8745DD95981}" srcOrd="8" destOrd="0" presId="urn:microsoft.com/office/officeart/2005/8/layout/hierarchy1"/>
    <dgm:cxn modelId="{24F7DC98-BE4D-46B4-8AFA-AADCF0E006ED}" type="presParOf" srcId="{68138372-57A7-414B-B2C3-7F2541A6E435}" destId="{BCA5B816-C88F-41F3-A05F-FD7278363691}" srcOrd="9" destOrd="0" presId="urn:microsoft.com/office/officeart/2005/8/layout/hierarchy1"/>
    <dgm:cxn modelId="{BB463E5E-EBC1-42D4-B707-1712F8291036}" type="presParOf" srcId="{BCA5B816-C88F-41F3-A05F-FD7278363691}" destId="{23D00A93-EA98-4B13-92C3-ADF5CE5F56C9}" srcOrd="0" destOrd="0" presId="urn:microsoft.com/office/officeart/2005/8/layout/hierarchy1"/>
    <dgm:cxn modelId="{F99FAB7C-C313-483F-BE69-AEC29EEA51F5}" type="presParOf" srcId="{23D00A93-EA98-4B13-92C3-ADF5CE5F56C9}" destId="{C94562FC-F31C-4492-AE79-262230FBF9E1}" srcOrd="0" destOrd="0" presId="urn:microsoft.com/office/officeart/2005/8/layout/hierarchy1"/>
    <dgm:cxn modelId="{D0524FA1-9589-44FE-BA78-E4435F9E8D50}" type="presParOf" srcId="{23D00A93-EA98-4B13-92C3-ADF5CE5F56C9}" destId="{84C50AA7-6F98-41DF-8742-52D3D0ECEDE7}" srcOrd="1" destOrd="0" presId="urn:microsoft.com/office/officeart/2005/8/layout/hierarchy1"/>
    <dgm:cxn modelId="{04CC57FF-6868-4455-A0B8-D690B6EF2E6D}" type="presParOf" srcId="{BCA5B816-C88F-41F3-A05F-FD7278363691}" destId="{0B211A2F-B5EE-419E-B3E6-6FC72BA49F6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539B1D-C754-4870-B008-C193DE1C9702}" type="doc">
      <dgm:prSet loTypeId="urn:microsoft.com/office/officeart/2005/8/layout/hProcess9" loCatId="process" qsTypeId="urn:microsoft.com/office/officeart/2005/8/quickstyle/simple5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A5116463-6F77-4C71-8EF8-390185876474}">
      <dgm:prSet phldrT="[Text]"/>
      <dgm:spPr/>
      <dgm:t>
        <a:bodyPr/>
        <a:lstStyle/>
        <a:p>
          <a:r>
            <a:rPr lang="en-US" dirty="0"/>
            <a:t>Sales</a:t>
          </a:r>
        </a:p>
      </dgm:t>
    </dgm:pt>
    <dgm:pt modelId="{0A4A3EEE-C39B-405F-A159-101420959EE3}" type="parTrans" cxnId="{9EA61DE0-D01D-4BB0-909E-5C731532FFE7}">
      <dgm:prSet/>
      <dgm:spPr/>
      <dgm:t>
        <a:bodyPr/>
        <a:lstStyle/>
        <a:p>
          <a:endParaRPr lang="en-US"/>
        </a:p>
      </dgm:t>
    </dgm:pt>
    <dgm:pt modelId="{BC6B885A-83DE-4F48-84C4-ABCC4813F7DB}" type="sibTrans" cxnId="{9EA61DE0-D01D-4BB0-909E-5C731532FFE7}">
      <dgm:prSet/>
      <dgm:spPr/>
      <dgm:t>
        <a:bodyPr/>
        <a:lstStyle/>
        <a:p>
          <a:endParaRPr lang="en-US"/>
        </a:p>
      </dgm:t>
    </dgm:pt>
    <dgm:pt modelId="{0996ECFE-31F3-4A28-9DE0-1432272A4758}">
      <dgm:prSet phldrT="[Text]"/>
      <dgm:spPr/>
      <dgm:t>
        <a:bodyPr/>
        <a:lstStyle/>
        <a:p>
          <a:r>
            <a:rPr lang="en-US" dirty="0"/>
            <a:t>Engagement Manager</a:t>
          </a:r>
        </a:p>
      </dgm:t>
    </dgm:pt>
    <dgm:pt modelId="{B59B828E-BF05-4CF4-BB40-5962085AE960}" type="parTrans" cxnId="{5CA701DE-A4D8-4083-B21E-DC4EE611CA6C}">
      <dgm:prSet/>
      <dgm:spPr/>
      <dgm:t>
        <a:bodyPr/>
        <a:lstStyle/>
        <a:p>
          <a:endParaRPr lang="en-US"/>
        </a:p>
      </dgm:t>
    </dgm:pt>
    <dgm:pt modelId="{AE2A50CA-77F5-46A2-9069-44B9B86A6F22}" type="sibTrans" cxnId="{5CA701DE-A4D8-4083-B21E-DC4EE611CA6C}">
      <dgm:prSet/>
      <dgm:spPr/>
      <dgm:t>
        <a:bodyPr/>
        <a:lstStyle/>
        <a:p>
          <a:endParaRPr lang="en-US"/>
        </a:p>
      </dgm:t>
    </dgm:pt>
    <dgm:pt modelId="{6308E003-7F94-4692-BFB6-D2825DFBFE71}">
      <dgm:prSet phldrT="[Text]"/>
      <dgm:spPr/>
      <dgm:t>
        <a:bodyPr/>
        <a:lstStyle/>
        <a:p>
          <a:r>
            <a:rPr lang="en-US" dirty="0"/>
            <a:t>Business Analyst</a:t>
          </a:r>
        </a:p>
      </dgm:t>
    </dgm:pt>
    <dgm:pt modelId="{D22F7AD8-9EBD-4520-91C8-C24943ED135E}" type="parTrans" cxnId="{36CDC93A-C399-436A-BE32-D8C0299D7642}">
      <dgm:prSet/>
      <dgm:spPr/>
      <dgm:t>
        <a:bodyPr/>
        <a:lstStyle/>
        <a:p>
          <a:endParaRPr lang="en-US"/>
        </a:p>
      </dgm:t>
    </dgm:pt>
    <dgm:pt modelId="{0958AF93-4CC6-409E-B1B6-D670D87F76F0}" type="sibTrans" cxnId="{36CDC93A-C399-436A-BE32-D8C0299D7642}">
      <dgm:prSet/>
      <dgm:spPr/>
      <dgm:t>
        <a:bodyPr/>
        <a:lstStyle/>
        <a:p>
          <a:endParaRPr lang="en-US"/>
        </a:p>
      </dgm:t>
    </dgm:pt>
    <dgm:pt modelId="{059BF351-5D51-4AEE-BF97-37DF957D1144}">
      <dgm:prSet phldrT="[Text]"/>
      <dgm:spPr/>
      <dgm:t>
        <a:bodyPr/>
        <a:lstStyle/>
        <a:p>
          <a:r>
            <a:rPr lang="en-US" dirty="0"/>
            <a:t>Implementation Specialist</a:t>
          </a:r>
        </a:p>
      </dgm:t>
    </dgm:pt>
    <dgm:pt modelId="{AB186CB3-109F-4746-817B-090FFFD411F2}" type="parTrans" cxnId="{9739FBB9-D229-4BAE-9E80-F7195044C237}">
      <dgm:prSet/>
      <dgm:spPr/>
      <dgm:t>
        <a:bodyPr/>
        <a:lstStyle/>
        <a:p>
          <a:endParaRPr lang="en-US"/>
        </a:p>
      </dgm:t>
    </dgm:pt>
    <dgm:pt modelId="{D3842FD2-4909-4BF4-A75E-BBA006B5963A}" type="sibTrans" cxnId="{9739FBB9-D229-4BAE-9E80-F7195044C237}">
      <dgm:prSet/>
      <dgm:spPr/>
      <dgm:t>
        <a:bodyPr/>
        <a:lstStyle/>
        <a:p>
          <a:endParaRPr lang="en-US"/>
        </a:p>
      </dgm:t>
    </dgm:pt>
    <dgm:pt modelId="{0C0378CE-EA6D-4560-959E-3329F3FFD494}" type="pres">
      <dgm:prSet presAssocID="{4A539B1D-C754-4870-B008-C193DE1C9702}" presName="CompostProcess" presStyleCnt="0">
        <dgm:presLayoutVars>
          <dgm:dir/>
          <dgm:resizeHandles val="exact"/>
        </dgm:presLayoutVars>
      </dgm:prSet>
      <dgm:spPr/>
    </dgm:pt>
    <dgm:pt modelId="{22713E95-7369-4E87-B147-4A13B569226A}" type="pres">
      <dgm:prSet presAssocID="{4A539B1D-C754-4870-B008-C193DE1C9702}" presName="arrow" presStyleLbl="bgShp" presStyleIdx="0" presStyleCnt="1"/>
      <dgm:spPr/>
    </dgm:pt>
    <dgm:pt modelId="{0C1FC8C1-D468-418B-BC16-B1D242E92DF5}" type="pres">
      <dgm:prSet presAssocID="{4A539B1D-C754-4870-B008-C193DE1C9702}" presName="linearProcess" presStyleCnt="0"/>
      <dgm:spPr/>
    </dgm:pt>
    <dgm:pt modelId="{C6C66519-4DDB-4EE4-A20D-A87989212E6E}" type="pres">
      <dgm:prSet presAssocID="{A5116463-6F77-4C71-8EF8-390185876474}" presName="textNode" presStyleLbl="node1" presStyleIdx="0" presStyleCnt="4">
        <dgm:presLayoutVars>
          <dgm:bulletEnabled val="1"/>
        </dgm:presLayoutVars>
      </dgm:prSet>
      <dgm:spPr/>
    </dgm:pt>
    <dgm:pt modelId="{3E5B4367-BDDD-463E-BF1E-82368B565ECA}" type="pres">
      <dgm:prSet presAssocID="{BC6B885A-83DE-4F48-84C4-ABCC4813F7DB}" presName="sibTrans" presStyleCnt="0"/>
      <dgm:spPr/>
    </dgm:pt>
    <dgm:pt modelId="{9E87F0F3-D1AD-4C0C-AED7-34B0CA5A04D4}" type="pres">
      <dgm:prSet presAssocID="{0996ECFE-31F3-4A28-9DE0-1432272A4758}" presName="textNode" presStyleLbl="node1" presStyleIdx="1" presStyleCnt="4">
        <dgm:presLayoutVars>
          <dgm:bulletEnabled val="1"/>
        </dgm:presLayoutVars>
      </dgm:prSet>
      <dgm:spPr/>
    </dgm:pt>
    <dgm:pt modelId="{543A1FD2-20AE-4FF9-9B6E-14E0BCFDAA93}" type="pres">
      <dgm:prSet presAssocID="{AE2A50CA-77F5-46A2-9069-44B9B86A6F22}" presName="sibTrans" presStyleCnt="0"/>
      <dgm:spPr/>
    </dgm:pt>
    <dgm:pt modelId="{D8F65CF7-0D69-4D5D-828A-69355B2A19CF}" type="pres">
      <dgm:prSet presAssocID="{6308E003-7F94-4692-BFB6-D2825DFBFE71}" presName="textNode" presStyleLbl="node1" presStyleIdx="2" presStyleCnt="4">
        <dgm:presLayoutVars>
          <dgm:bulletEnabled val="1"/>
        </dgm:presLayoutVars>
      </dgm:prSet>
      <dgm:spPr/>
    </dgm:pt>
    <dgm:pt modelId="{FEE3D204-AB6A-4BB7-B10E-F134288142FE}" type="pres">
      <dgm:prSet presAssocID="{0958AF93-4CC6-409E-B1B6-D670D87F76F0}" presName="sibTrans" presStyleCnt="0"/>
      <dgm:spPr/>
    </dgm:pt>
    <dgm:pt modelId="{382DE03B-F0BC-4853-BB1A-217142CFF7B3}" type="pres">
      <dgm:prSet presAssocID="{059BF351-5D51-4AEE-BF97-37DF957D1144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AB456EC2-91ED-4A8B-8C97-62A999EF47E3}" type="presOf" srcId="{6308E003-7F94-4692-BFB6-D2825DFBFE71}" destId="{D8F65CF7-0D69-4D5D-828A-69355B2A19CF}" srcOrd="0" destOrd="0" presId="urn:microsoft.com/office/officeart/2005/8/layout/hProcess9"/>
    <dgm:cxn modelId="{34D5AAAE-672B-4E6E-AE85-821546D1F965}" type="presOf" srcId="{A5116463-6F77-4C71-8EF8-390185876474}" destId="{C6C66519-4DDB-4EE4-A20D-A87989212E6E}" srcOrd="0" destOrd="0" presId="urn:microsoft.com/office/officeart/2005/8/layout/hProcess9"/>
    <dgm:cxn modelId="{303700A4-B23E-4D5C-8378-1F0EA5852B47}" type="presOf" srcId="{4A539B1D-C754-4870-B008-C193DE1C9702}" destId="{0C0378CE-EA6D-4560-959E-3329F3FFD494}" srcOrd="0" destOrd="0" presId="urn:microsoft.com/office/officeart/2005/8/layout/hProcess9"/>
    <dgm:cxn modelId="{0F0ED8B2-3A29-4D49-8001-BBC765C5E614}" type="presOf" srcId="{059BF351-5D51-4AEE-BF97-37DF957D1144}" destId="{382DE03B-F0BC-4853-BB1A-217142CFF7B3}" srcOrd="0" destOrd="0" presId="urn:microsoft.com/office/officeart/2005/8/layout/hProcess9"/>
    <dgm:cxn modelId="{36CDC93A-C399-436A-BE32-D8C0299D7642}" srcId="{4A539B1D-C754-4870-B008-C193DE1C9702}" destId="{6308E003-7F94-4692-BFB6-D2825DFBFE71}" srcOrd="2" destOrd="0" parTransId="{D22F7AD8-9EBD-4520-91C8-C24943ED135E}" sibTransId="{0958AF93-4CC6-409E-B1B6-D670D87F76F0}"/>
    <dgm:cxn modelId="{9739FBB9-D229-4BAE-9E80-F7195044C237}" srcId="{4A539B1D-C754-4870-B008-C193DE1C9702}" destId="{059BF351-5D51-4AEE-BF97-37DF957D1144}" srcOrd="3" destOrd="0" parTransId="{AB186CB3-109F-4746-817B-090FFFD411F2}" sibTransId="{D3842FD2-4909-4BF4-A75E-BBA006B5963A}"/>
    <dgm:cxn modelId="{BABBD4A0-5FB7-40AE-907A-518F7AF5F9A7}" type="presOf" srcId="{0996ECFE-31F3-4A28-9DE0-1432272A4758}" destId="{9E87F0F3-D1AD-4C0C-AED7-34B0CA5A04D4}" srcOrd="0" destOrd="0" presId="urn:microsoft.com/office/officeart/2005/8/layout/hProcess9"/>
    <dgm:cxn modelId="{9EA61DE0-D01D-4BB0-909E-5C731532FFE7}" srcId="{4A539B1D-C754-4870-B008-C193DE1C9702}" destId="{A5116463-6F77-4C71-8EF8-390185876474}" srcOrd="0" destOrd="0" parTransId="{0A4A3EEE-C39B-405F-A159-101420959EE3}" sibTransId="{BC6B885A-83DE-4F48-84C4-ABCC4813F7DB}"/>
    <dgm:cxn modelId="{5CA701DE-A4D8-4083-B21E-DC4EE611CA6C}" srcId="{4A539B1D-C754-4870-B008-C193DE1C9702}" destId="{0996ECFE-31F3-4A28-9DE0-1432272A4758}" srcOrd="1" destOrd="0" parTransId="{B59B828E-BF05-4CF4-BB40-5962085AE960}" sibTransId="{AE2A50CA-77F5-46A2-9069-44B9B86A6F22}"/>
    <dgm:cxn modelId="{3AEC1683-2419-4253-9E0C-C89018024949}" type="presParOf" srcId="{0C0378CE-EA6D-4560-959E-3329F3FFD494}" destId="{22713E95-7369-4E87-B147-4A13B569226A}" srcOrd="0" destOrd="0" presId="urn:microsoft.com/office/officeart/2005/8/layout/hProcess9"/>
    <dgm:cxn modelId="{7C87560A-746A-4897-A1AF-DD8DA814702C}" type="presParOf" srcId="{0C0378CE-EA6D-4560-959E-3329F3FFD494}" destId="{0C1FC8C1-D468-418B-BC16-B1D242E92DF5}" srcOrd="1" destOrd="0" presId="urn:microsoft.com/office/officeart/2005/8/layout/hProcess9"/>
    <dgm:cxn modelId="{2F82D711-ADA9-49B4-84FC-62AD0D0D3AB6}" type="presParOf" srcId="{0C1FC8C1-D468-418B-BC16-B1D242E92DF5}" destId="{C6C66519-4DDB-4EE4-A20D-A87989212E6E}" srcOrd="0" destOrd="0" presId="urn:microsoft.com/office/officeart/2005/8/layout/hProcess9"/>
    <dgm:cxn modelId="{0B90624C-F0AB-438D-B005-D720F8892172}" type="presParOf" srcId="{0C1FC8C1-D468-418B-BC16-B1D242E92DF5}" destId="{3E5B4367-BDDD-463E-BF1E-82368B565ECA}" srcOrd="1" destOrd="0" presId="urn:microsoft.com/office/officeart/2005/8/layout/hProcess9"/>
    <dgm:cxn modelId="{DDFB5D71-4A39-46BD-913B-68FE520FA8F1}" type="presParOf" srcId="{0C1FC8C1-D468-418B-BC16-B1D242E92DF5}" destId="{9E87F0F3-D1AD-4C0C-AED7-34B0CA5A04D4}" srcOrd="2" destOrd="0" presId="urn:microsoft.com/office/officeart/2005/8/layout/hProcess9"/>
    <dgm:cxn modelId="{53EE97CF-8AA7-42AE-8D32-C00D40F90362}" type="presParOf" srcId="{0C1FC8C1-D468-418B-BC16-B1D242E92DF5}" destId="{543A1FD2-20AE-4FF9-9B6E-14E0BCFDAA93}" srcOrd="3" destOrd="0" presId="urn:microsoft.com/office/officeart/2005/8/layout/hProcess9"/>
    <dgm:cxn modelId="{B911EC3B-89B9-4599-BFE2-460B5C455FB0}" type="presParOf" srcId="{0C1FC8C1-D468-418B-BC16-B1D242E92DF5}" destId="{D8F65CF7-0D69-4D5D-828A-69355B2A19CF}" srcOrd="4" destOrd="0" presId="urn:microsoft.com/office/officeart/2005/8/layout/hProcess9"/>
    <dgm:cxn modelId="{07699765-BBD9-42FC-93D2-A8393449AB76}" type="presParOf" srcId="{0C1FC8C1-D468-418B-BC16-B1D242E92DF5}" destId="{FEE3D204-AB6A-4BB7-B10E-F134288142FE}" srcOrd="5" destOrd="0" presId="urn:microsoft.com/office/officeart/2005/8/layout/hProcess9"/>
    <dgm:cxn modelId="{B1003F39-D4CB-4DA7-AADD-CEDB4B36F8FB}" type="presParOf" srcId="{0C1FC8C1-D468-418B-BC16-B1D242E92DF5}" destId="{382DE03B-F0BC-4853-BB1A-217142CFF7B3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4ACD39-B108-400E-8D47-FD2380293E30}">
      <dsp:nvSpPr>
        <dsp:cNvPr id="0" name=""/>
        <dsp:cNvSpPr/>
      </dsp:nvSpPr>
      <dsp:spPr>
        <a:xfrm>
          <a:off x="932574" y="3866"/>
          <a:ext cx="1753975" cy="1208489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66F99D-85FD-4D79-84F8-90F9A16D885C}">
      <dsp:nvSpPr>
        <dsp:cNvPr id="0" name=""/>
        <dsp:cNvSpPr/>
      </dsp:nvSpPr>
      <dsp:spPr>
        <a:xfrm>
          <a:off x="932574" y="1212355"/>
          <a:ext cx="1753975" cy="650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Incident</a:t>
          </a:r>
        </a:p>
      </dsp:txBody>
      <dsp:txXfrm>
        <a:off x="932574" y="1212355"/>
        <a:ext cx="1753975" cy="650725"/>
      </dsp:txXfrm>
    </dsp:sp>
    <dsp:sp modelId="{3774285E-3EE3-4027-A59A-7AD9A5B43A6B}">
      <dsp:nvSpPr>
        <dsp:cNvPr id="0" name=""/>
        <dsp:cNvSpPr/>
      </dsp:nvSpPr>
      <dsp:spPr>
        <a:xfrm>
          <a:off x="2862021" y="3866"/>
          <a:ext cx="1753975" cy="1208489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8CF78B-E4B9-4D9F-A46B-D9B9680A2F77}">
      <dsp:nvSpPr>
        <dsp:cNvPr id="0" name=""/>
        <dsp:cNvSpPr/>
      </dsp:nvSpPr>
      <dsp:spPr>
        <a:xfrm>
          <a:off x="2862021" y="1212355"/>
          <a:ext cx="1753975" cy="650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Problem</a:t>
          </a:r>
        </a:p>
      </dsp:txBody>
      <dsp:txXfrm>
        <a:off x="2862021" y="1212355"/>
        <a:ext cx="1753975" cy="650725"/>
      </dsp:txXfrm>
    </dsp:sp>
    <dsp:sp modelId="{4933A0EA-BB65-4665-806D-4E0C004B3B25}">
      <dsp:nvSpPr>
        <dsp:cNvPr id="0" name=""/>
        <dsp:cNvSpPr/>
      </dsp:nvSpPr>
      <dsp:spPr>
        <a:xfrm>
          <a:off x="4791468" y="3866"/>
          <a:ext cx="1753975" cy="1208489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7FD107-D80C-445F-B2E2-4651FFCDE763}">
      <dsp:nvSpPr>
        <dsp:cNvPr id="0" name=""/>
        <dsp:cNvSpPr/>
      </dsp:nvSpPr>
      <dsp:spPr>
        <a:xfrm>
          <a:off x="4791468" y="1212355"/>
          <a:ext cx="1753975" cy="650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Change</a:t>
          </a:r>
        </a:p>
      </dsp:txBody>
      <dsp:txXfrm>
        <a:off x="4791468" y="1212355"/>
        <a:ext cx="1753975" cy="650725"/>
      </dsp:txXfrm>
    </dsp:sp>
    <dsp:sp modelId="{4D8C0281-CDD3-46DB-9520-5FF1A9E13CC9}">
      <dsp:nvSpPr>
        <dsp:cNvPr id="0" name=""/>
        <dsp:cNvSpPr/>
      </dsp:nvSpPr>
      <dsp:spPr>
        <a:xfrm>
          <a:off x="6720915" y="3866"/>
          <a:ext cx="1753975" cy="1208489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91C9D7-5DC3-4B7C-B490-A66D05D27E0A}">
      <dsp:nvSpPr>
        <dsp:cNvPr id="0" name=""/>
        <dsp:cNvSpPr/>
      </dsp:nvSpPr>
      <dsp:spPr>
        <a:xfrm>
          <a:off x="6720915" y="1212355"/>
          <a:ext cx="1753975" cy="650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Knowledge</a:t>
          </a:r>
          <a:endParaRPr lang="en-US" sz="1300" kern="1200" dirty="0"/>
        </a:p>
      </dsp:txBody>
      <dsp:txXfrm>
        <a:off x="6720915" y="1212355"/>
        <a:ext cx="1753975" cy="650725"/>
      </dsp:txXfrm>
    </dsp:sp>
    <dsp:sp modelId="{67ECA1EE-2FFF-4439-973F-5122EF5F4B2B}">
      <dsp:nvSpPr>
        <dsp:cNvPr id="0" name=""/>
        <dsp:cNvSpPr/>
      </dsp:nvSpPr>
      <dsp:spPr>
        <a:xfrm>
          <a:off x="932574" y="2038478"/>
          <a:ext cx="1753975" cy="1208489"/>
        </a:xfrm>
        <a:prstGeom prst="round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4CE9DF-DD09-4E5D-AD8B-833754F71F75}">
      <dsp:nvSpPr>
        <dsp:cNvPr id="0" name=""/>
        <dsp:cNvSpPr/>
      </dsp:nvSpPr>
      <dsp:spPr>
        <a:xfrm>
          <a:off x="932574" y="3246967"/>
          <a:ext cx="1753975" cy="650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Catalog</a:t>
          </a:r>
          <a:endParaRPr lang="en-US" sz="1300" kern="1200" dirty="0"/>
        </a:p>
      </dsp:txBody>
      <dsp:txXfrm>
        <a:off x="932574" y="3246967"/>
        <a:ext cx="1753975" cy="650725"/>
      </dsp:txXfrm>
    </dsp:sp>
    <dsp:sp modelId="{BCD35350-6718-4D50-BAF3-0D7DE9BE1FBA}">
      <dsp:nvSpPr>
        <dsp:cNvPr id="0" name=""/>
        <dsp:cNvSpPr/>
      </dsp:nvSpPr>
      <dsp:spPr>
        <a:xfrm>
          <a:off x="2862021" y="2038478"/>
          <a:ext cx="1753975" cy="1208489"/>
        </a:xfrm>
        <a:prstGeom prst="round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B0DB53-8A4C-483E-A489-D95AE8D1C342}">
      <dsp:nvSpPr>
        <dsp:cNvPr id="0" name=""/>
        <dsp:cNvSpPr/>
      </dsp:nvSpPr>
      <dsp:spPr>
        <a:xfrm>
          <a:off x="2862021" y="3246967"/>
          <a:ext cx="1753975" cy="650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Configuration Management Database</a:t>
          </a:r>
          <a:endParaRPr lang="en-US" sz="1300" kern="1200" dirty="0"/>
        </a:p>
      </dsp:txBody>
      <dsp:txXfrm>
        <a:off x="2862021" y="3246967"/>
        <a:ext cx="1753975" cy="650725"/>
      </dsp:txXfrm>
    </dsp:sp>
    <dsp:sp modelId="{C077E3AC-AAEB-439F-B2DA-8C5810F1E343}">
      <dsp:nvSpPr>
        <dsp:cNvPr id="0" name=""/>
        <dsp:cNvSpPr/>
      </dsp:nvSpPr>
      <dsp:spPr>
        <a:xfrm>
          <a:off x="4791468" y="2038478"/>
          <a:ext cx="1753975" cy="1208489"/>
        </a:xfrm>
        <a:prstGeom prst="round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073DA5-145A-485F-9D06-35AF7A8AF9EE}">
      <dsp:nvSpPr>
        <dsp:cNvPr id="0" name=""/>
        <dsp:cNvSpPr/>
      </dsp:nvSpPr>
      <dsp:spPr>
        <a:xfrm>
          <a:off x="4791468" y="3246967"/>
          <a:ext cx="1753975" cy="650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Asset</a:t>
          </a:r>
          <a:endParaRPr lang="en-US" sz="1300" kern="1200" dirty="0"/>
        </a:p>
      </dsp:txBody>
      <dsp:txXfrm>
        <a:off x="4791468" y="3246967"/>
        <a:ext cx="1753975" cy="650725"/>
      </dsp:txXfrm>
    </dsp:sp>
    <dsp:sp modelId="{5A3FCB42-CAAA-4C74-AFE1-760DB3305FF5}">
      <dsp:nvSpPr>
        <dsp:cNvPr id="0" name=""/>
        <dsp:cNvSpPr/>
      </dsp:nvSpPr>
      <dsp:spPr>
        <a:xfrm>
          <a:off x="6720915" y="2038478"/>
          <a:ext cx="1753975" cy="1208489"/>
        </a:xfrm>
        <a:prstGeom prst="roundRect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2ED455-4F1B-49CA-952C-287542968D1B}">
      <dsp:nvSpPr>
        <dsp:cNvPr id="0" name=""/>
        <dsp:cNvSpPr/>
      </dsp:nvSpPr>
      <dsp:spPr>
        <a:xfrm>
          <a:off x="6720915" y="3246967"/>
          <a:ext cx="1753975" cy="650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HR</a:t>
          </a:r>
          <a:endParaRPr lang="en-US" sz="1300" kern="1200" dirty="0"/>
        </a:p>
      </dsp:txBody>
      <dsp:txXfrm>
        <a:off x="6720915" y="3246967"/>
        <a:ext cx="1753975" cy="650725"/>
      </dsp:txXfrm>
    </dsp:sp>
    <dsp:sp modelId="{8B136610-E7C6-408A-84C2-D74A5E946F1F}">
      <dsp:nvSpPr>
        <dsp:cNvPr id="0" name=""/>
        <dsp:cNvSpPr/>
      </dsp:nvSpPr>
      <dsp:spPr>
        <a:xfrm>
          <a:off x="932574" y="4073090"/>
          <a:ext cx="1753975" cy="1208489"/>
        </a:xfrm>
        <a:prstGeom prst="round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72AB59-D22C-4907-8039-8901AE3A3641}">
      <dsp:nvSpPr>
        <dsp:cNvPr id="0" name=""/>
        <dsp:cNvSpPr/>
      </dsp:nvSpPr>
      <dsp:spPr>
        <a:xfrm>
          <a:off x="932574" y="5281579"/>
          <a:ext cx="1753975" cy="650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Facilities</a:t>
          </a:r>
          <a:endParaRPr lang="en-US" sz="1300" kern="1200" dirty="0"/>
        </a:p>
      </dsp:txBody>
      <dsp:txXfrm>
        <a:off x="932574" y="5281579"/>
        <a:ext cx="1753975" cy="650725"/>
      </dsp:txXfrm>
    </dsp:sp>
    <dsp:sp modelId="{06208FF8-D5F7-460D-81C1-3ABD2A51A15A}">
      <dsp:nvSpPr>
        <dsp:cNvPr id="0" name=""/>
        <dsp:cNvSpPr/>
      </dsp:nvSpPr>
      <dsp:spPr>
        <a:xfrm>
          <a:off x="2862021" y="4073090"/>
          <a:ext cx="1753975" cy="1208489"/>
        </a:xfrm>
        <a:prstGeom prst="roundRect">
          <a:avLst/>
        </a:prstGeom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368C58-BD47-48EB-9B1F-9F5C91E9DA89}">
      <dsp:nvSpPr>
        <dsp:cNvPr id="0" name=""/>
        <dsp:cNvSpPr/>
      </dsp:nvSpPr>
      <dsp:spPr>
        <a:xfrm>
          <a:off x="2862021" y="5281579"/>
          <a:ext cx="1753975" cy="650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Legal</a:t>
          </a:r>
        </a:p>
      </dsp:txBody>
      <dsp:txXfrm>
        <a:off x="2862021" y="5281579"/>
        <a:ext cx="1753975" cy="650725"/>
      </dsp:txXfrm>
    </dsp:sp>
    <dsp:sp modelId="{083432C2-790D-43DA-B325-B5E50D4FE8EA}">
      <dsp:nvSpPr>
        <dsp:cNvPr id="0" name=""/>
        <dsp:cNvSpPr/>
      </dsp:nvSpPr>
      <dsp:spPr>
        <a:xfrm>
          <a:off x="4791468" y="4073090"/>
          <a:ext cx="1753975" cy="1208489"/>
        </a:xfrm>
        <a:prstGeom prst="round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BCEF05-0F8C-48A1-8B44-24489AB688DD}">
      <dsp:nvSpPr>
        <dsp:cNvPr id="0" name=""/>
        <dsp:cNvSpPr/>
      </dsp:nvSpPr>
      <dsp:spPr>
        <a:xfrm>
          <a:off x="4791468" y="5281579"/>
          <a:ext cx="1753975" cy="650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Marketing</a:t>
          </a:r>
          <a:endParaRPr lang="en-US" sz="1300" kern="1200" dirty="0"/>
        </a:p>
      </dsp:txBody>
      <dsp:txXfrm>
        <a:off x="4791468" y="5281579"/>
        <a:ext cx="1753975" cy="650725"/>
      </dsp:txXfrm>
    </dsp:sp>
    <dsp:sp modelId="{1F808898-F844-476E-B4B3-65944445D9C7}">
      <dsp:nvSpPr>
        <dsp:cNvPr id="0" name=""/>
        <dsp:cNvSpPr/>
      </dsp:nvSpPr>
      <dsp:spPr>
        <a:xfrm>
          <a:off x="6720915" y="4073090"/>
          <a:ext cx="1753975" cy="1208489"/>
        </a:xfrm>
        <a:prstGeom prst="roundRect">
          <a:avLst/>
        </a:prstGeom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11FEAA-6BD3-4820-87EC-99C421415693}">
      <dsp:nvSpPr>
        <dsp:cNvPr id="0" name=""/>
        <dsp:cNvSpPr/>
      </dsp:nvSpPr>
      <dsp:spPr>
        <a:xfrm>
          <a:off x="6720915" y="5281579"/>
          <a:ext cx="1753975" cy="650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Etc.</a:t>
          </a:r>
          <a:endParaRPr lang="en-US" sz="1300" kern="1200" dirty="0"/>
        </a:p>
      </dsp:txBody>
      <dsp:txXfrm>
        <a:off x="6720915" y="5281579"/>
        <a:ext cx="1753975" cy="6507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629D40-D591-4BD6-B89F-D8745DD95981}">
      <dsp:nvSpPr>
        <dsp:cNvPr id="0" name=""/>
        <dsp:cNvSpPr/>
      </dsp:nvSpPr>
      <dsp:spPr>
        <a:xfrm>
          <a:off x="4929272" y="950766"/>
          <a:ext cx="3647743" cy="433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757"/>
              </a:lnTo>
              <a:lnTo>
                <a:pt x="3647743" y="295757"/>
              </a:lnTo>
              <a:lnTo>
                <a:pt x="3647743" y="433998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76DB60-465A-48E7-A3EC-FCF2393E0027}">
      <dsp:nvSpPr>
        <dsp:cNvPr id="0" name=""/>
        <dsp:cNvSpPr/>
      </dsp:nvSpPr>
      <dsp:spPr>
        <a:xfrm>
          <a:off x="6753144" y="3713931"/>
          <a:ext cx="2735807" cy="433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757"/>
              </a:lnTo>
              <a:lnTo>
                <a:pt x="2735807" y="295757"/>
              </a:lnTo>
              <a:lnTo>
                <a:pt x="2735807" y="433998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32CAB8-4A69-4DA2-85E0-D49438DDC51C}">
      <dsp:nvSpPr>
        <dsp:cNvPr id="0" name=""/>
        <dsp:cNvSpPr/>
      </dsp:nvSpPr>
      <dsp:spPr>
        <a:xfrm>
          <a:off x="6753144" y="3713931"/>
          <a:ext cx="911935" cy="433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757"/>
              </a:lnTo>
              <a:lnTo>
                <a:pt x="911935" y="295757"/>
              </a:lnTo>
              <a:lnTo>
                <a:pt x="911935" y="433998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DF3492-0FAF-449C-A36C-B765EB413B5A}">
      <dsp:nvSpPr>
        <dsp:cNvPr id="0" name=""/>
        <dsp:cNvSpPr/>
      </dsp:nvSpPr>
      <dsp:spPr>
        <a:xfrm>
          <a:off x="5841208" y="3713931"/>
          <a:ext cx="911935" cy="433998"/>
        </a:xfrm>
        <a:custGeom>
          <a:avLst/>
          <a:gdLst/>
          <a:ahLst/>
          <a:cxnLst/>
          <a:rect l="0" t="0" r="0" b="0"/>
          <a:pathLst>
            <a:path>
              <a:moveTo>
                <a:pt x="911935" y="0"/>
              </a:moveTo>
              <a:lnTo>
                <a:pt x="911935" y="295757"/>
              </a:lnTo>
              <a:lnTo>
                <a:pt x="0" y="295757"/>
              </a:lnTo>
              <a:lnTo>
                <a:pt x="0" y="433998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18644A-A996-476E-8ECB-1B87C1DF8438}">
      <dsp:nvSpPr>
        <dsp:cNvPr id="0" name=""/>
        <dsp:cNvSpPr/>
      </dsp:nvSpPr>
      <dsp:spPr>
        <a:xfrm>
          <a:off x="4017336" y="3713931"/>
          <a:ext cx="2735807" cy="433998"/>
        </a:xfrm>
        <a:custGeom>
          <a:avLst/>
          <a:gdLst/>
          <a:ahLst/>
          <a:cxnLst/>
          <a:rect l="0" t="0" r="0" b="0"/>
          <a:pathLst>
            <a:path>
              <a:moveTo>
                <a:pt x="2735807" y="0"/>
              </a:moveTo>
              <a:lnTo>
                <a:pt x="2735807" y="295757"/>
              </a:lnTo>
              <a:lnTo>
                <a:pt x="0" y="295757"/>
              </a:lnTo>
              <a:lnTo>
                <a:pt x="0" y="433998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627479-D89D-40A8-B0F7-5898AC65F219}">
      <dsp:nvSpPr>
        <dsp:cNvPr id="0" name=""/>
        <dsp:cNvSpPr/>
      </dsp:nvSpPr>
      <dsp:spPr>
        <a:xfrm>
          <a:off x="6707424" y="2332349"/>
          <a:ext cx="91440" cy="4339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3998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8C3406-8386-4CBC-8D28-6040E12EC992}">
      <dsp:nvSpPr>
        <dsp:cNvPr id="0" name=""/>
        <dsp:cNvSpPr/>
      </dsp:nvSpPr>
      <dsp:spPr>
        <a:xfrm>
          <a:off x="4929272" y="950766"/>
          <a:ext cx="1823871" cy="433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757"/>
              </a:lnTo>
              <a:lnTo>
                <a:pt x="1823871" y="295757"/>
              </a:lnTo>
              <a:lnTo>
                <a:pt x="1823871" y="433998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5A4CF0-A1B2-4571-A845-BB8D548AD4CC}">
      <dsp:nvSpPr>
        <dsp:cNvPr id="0" name=""/>
        <dsp:cNvSpPr/>
      </dsp:nvSpPr>
      <dsp:spPr>
        <a:xfrm>
          <a:off x="4883552" y="950766"/>
          <a:ext cx="91440" cy="4339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3998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218F46-F0FC-4D6F-910E-ED550D59B672}">
      <dsp:nvSpPr>
        <dsp:cNvPr id="0" name=""/>
        <dsp:cNvSpPr/>
      </dsp:nvSpPr>
      <dsp:spPr>
        <a:xfrm>
          <a:off x="3105401" y="950766"/>
          <a:ext cx="1823871" cy="433998"/>
        </a:xfrm>
        <a:custGeom>
          <a:avLst/>
          <a:gdLst/>
          <a:ahLst/>
          <a:cxnLst/>
          <a:rect l="0" t="0" r="0" b="0"/>
          <a:pathLst>
            <a:path>
              <a:moveTo>
                <a:pt x="1823871" y="0"/>
              </a:moveTo>
              <a:lnTo>
                <a:pt x="1823871" y="295757"/>
              </a:lnTo>
              <a:lnTo>
                <a:pt x="0" y="295757"/>
              </a:lnTo>
              <a:lnTo>
                <a:pt x="0" y="433998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77CA2F-3567-4212-A120-6EE8B0D60D60}">
      <dsp:nvSpPr>
        <dsp:cNvPr id="0" name=""/>
        <dsp:cNvSpPr/>
      </dsp:nvSpPr>
      <dsp:spPr>
        <a:xfrm>
          <a:off x="1281529" y="950766"/>
          <a:ext cx="3647743" cy="433998"/>
        </a:xfrm>
        <a:custGeom>
          <a:avLst/>
          <a:gdLst/>
          <a:ahLst/>
          <a:cxnLst/>
          <a:rect l="0" t="0" r="0" b="0"/>
          <a:pathLst>
            <a:path>
              <a:moveTo>
                <a:pt x="3647743" y="0"/>
              </a:moveTo>
              <a:lnTo>
                <a:pt x="3647743" y="295757"/>
              </a:lnTo>
              <a:lnTo>
                <a:pt x="0" y="295757"/>
              </a:lnTo>
              <a:lnTo>
                <a:pt x="0" y="433998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0C2EB5-F19B-47D3-A091-DA4F1B252A40}">
      <dsp:nvSpPr>
        <dsp:cNvPr id="0" name=""/>
        <dsp:cNvSpPr/>
      </dsp:nvSpPr>
      <dsp:spPr>
        <a:xfrm>
          <a:off x="4183143" y="3182"/>
          <a:ext cx="1492258" cy="947584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9C6BDD-B6CC-4CBF-AED4-2412D1E0C2B7}">
      <dsp:nvSpPr>
        <dsp:cNvPr id="0" name=""/>
        <dsp:cNvSpPr/>
      </dsp:nvSpPr>
      <dsp:spPr>
        <a:xfrm>
          <a:off x="4348950" y="160698"/>
          <a:ext cx="1492258" cy="9475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Accenture</a:t>
          </a:r>
        </a:p>
      </dsp:txBody>
      <dsp:txXfrm>
        <a:off x="4376704" y="188452"/>
        <a:ext cx="1436750" cy="892076"/>
      </dsp:txXfrm>
    </dsp:sp>
    <dsp:sp modelId="{8D9258F4-B907-4AB7-905E-F018FD242FC1}">
      <dsp:nvSpPr>
        <dsp:cNvPr id="0" name=""/>
        <dsp:cNvSpPr/>
      </dsp:nvSpPr>
      <dsp:spPr>
        <a:xfrm>
          <a:off x="535400" y="1384764"/>
          <a:ext cx="1492258" cy="94758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A5D6FA-B49D-48CE-824F-57F9B06900E7}">
      <dsp:nvSpPr>
        <dsp:cNvPr id="0" name=""/>
        <dsp:cNvSpPr/>
      </dsp:nvSpPr>
      <dsp:spPr>
        <a:xfrm>
          <a:off x="701206" y="1542281"/>
          <a:ext cx="1492258" cy="9475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Strategy</a:t>
          </a:r>
        </a:p>
      </dsp:txBody>
      <dsp:txXfrm>
        <a:off x="728960" y="1570035"/>
        <a:ext cx="1436750" cy="892076"/>
      </dsp:txXfrm>
    </dsp:sp>
    <dsp:sp modelId="{48A99CC4-D09B-4A81-925E-0D8ED120E5D2}">
      <dsp:nvSpPr>
        <dsp:cNvPr id="0" name=""/>
        <dsp:cNvSpPr/>
      </dsp:nvSpPr>
      <dsp:spPr>
        <a:xfrm>
          <a:off x="2359271" y="1384764"/>
          <a:ext cx="1492258" cy="94758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DDFECF-7395-4A9C-A2E7-FF5C162444A6}">
      <dsp:nvSpPr>
        <dsp:cNvPr id="0" name=""/>
        <dsp:cNvSpPr/>
      </dsp:nvSpPr>
      <dsp:spPr>
        <a:xfrm>
          <a:off x="2525078" y="1542281"/>
          <a:ext cx="1492258" cy="9475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Consulting</a:t>
          </a:r>
        </a:p>
      </dsp:txBody>
      <dsp:txXfrm>
        <a:off x="2552832" y="1570035"/>
        <a:ext cx="1436750" cy="892076"/>
      </dsp:txXfrm>
    </dsp:sp>
    <dsp:sp modelId="{803FA2C9-293A-478C-A1A6-30F3AC082709}">
      <dsp:nvSpPr>
        <dsp:cNvPr id="0" name=""/>
        <dsp:cNvSpPr/>
      </dsp:nvSpPr>
      <dsp:spPr>
        <a:xfrm>
          <a:off x="4183143" y="1384764"/>
          <a:ext cx="1492258" cy="94758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81D832-310C-49A9-BED9-17E6E4B507F1}">
      <dsp:nvSpPr>
        <dsp:cNvPr id="0" name=""/>
        <dsp:cNvSpPr/>
      </dsp:nvSpPr>
      <dsp:spPr>
        <a:xfrm>
          <a:off x="4348950" y="1542281"/>
          <a:ext cx="1492258" cy="9475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Digital</a:t>
          </a:r>
        </a:p>
      </dsp:txBody>
      <dsp:txXfrm>
        <a:off x="4376704" y="1570035"/>
        <a:ext cx="1436750" cy="892076"/>
      </dsp:txXfrm>
    </dsp:sp>
    <dsp:sp modelId="{4AC6D4B4-711C-404F-BEC6-9DAD9C0FCAAA}">
      <dsp:nvSpPr>
        <dsp:cNvPr id="0" name=""/>
        <dsp:cNvSpPr/>
      </dsp:nvSpPr>
      <dsp:spPr>
        <a:xfrm>
          <a:off x="6007015" y="1384764"/>
          <a:ext cx="1492258" cy="947584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2B09E8-C739-40E7-BA73-F4844A827873}">
      <dsp:nvSpPr>
        <dsp:cNvPr id="0" name=""/>
        <dsp:cNvSpPr/>
      </dsp:nvSpPr>
      <dsp:spPr>
        <a:xfrm>
          <a:off x="6172821" y="1542281"/>
          <a:ext cx="1492258" cy="9475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Technology</a:t>
          </a:r>
        </a:p>
      </dsp:txBody>
      <dsp:txXfrm>
        <a:off x="6200575" y="1570035"/>
        <a:ext cx="1436750" cy="892076"/>
      </dsp:txXfrm>
    </dsp:sp>
    <dsp:sp modelId="{0C110851-734A-4AF1-9CED-55DC05ECCD03}">
      <dsp:nvSpPr>
        <dsp:cNvPr id="0" name=""/>
        <dsp:cNvSpPr/>
      </dsp:nvSpPr>
      <dsp:spPr>
        <a:xfrm>
          <a:off x="6007015" y="2766347"/>
          <a:ext cx="1492258" cy="947584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049D5E-714C-4AFB-B597-BC54AE559DAE}">
      <dsp:nvSpPr>
        <dsp:cNvPr id="0" name=""/>
        <dsp:cNvSpPr/>
      </dsp:nvSpPr>
      <dsp:spPr>
        <a:xfrm>
          <a:off x="6172821" y="2923863"/>
          <a:ext cx="1492258" cy="9475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Cloud First</a:t>
          </a:r>
        </a:p>
      </dsp:txBody>
      <dsp:txXfrm>
        <a:off x="6200575" y="2951617"/>
        <a:ext cx="1436750" cy="892076"/>
      </dsp:txXfrm>
    </dsp:sp>
    <dsp:sp modelId="{7FC94199-B613-470C-BBC2-866B762857C9}">
      <dsp:nvSpPr>
        <dsp:cNvPr id="0" name=""/>
        <dsp:cNvSpPr/>
      </dsp:nvSpPr>
      <dsp:spPr>
        <a:xfrm>
          <a:off x="3271207" y="4147930"/>
          <a:ext cx="1492258" cy="94758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9E6789-F62A-4801-913A-2CAE98EB3A68}">
      <dsp:nvSpPr>
        <dsp:cNvPr id="0" name=""/>
        <dsp:cNvSpPr/>
      </dsp:nvSpPr>
      <dsp:spPr>
        <a:xfrm>
          <a:off x="3437014" y="4305446"/>
          <a:ext cx="1492258" cy="9475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Google</a:t>
          </a:r>
        </a:p>
      </dsp:txBody>
      <dsp:txXfrm>
        <a:off x="3464768" y="4333200"/>
        <a:ext cx="1436750" cy="892076"/>
      </dsp:txXfrm>
    </dsp:sp>
    <dsp:sp modelId="{6B7AC34A-52E4-4261-ABBD-B533341BCC9C}">
      <dsp:nvSpPr>
        <dsp:cNvPr id="0" name=""/>
        <dsp:cNvSpPr/>
      </dsp:nvSpPr>
      <dsp:spPr>
        <a:xfrm>
          <a:off x="5095079" y="4147930"/>
          <a:ext cx="1492258" cy="94758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0CEC75-CF65-4DE3-A087-245221B2580C}">
      <dsp:nvSpPr>
        <dsp:cNvPr id="0" name=""/>
        <dsp:cNvSpPr/>
      </dsp:nvSpPr>
      <dsp:spPr>
        <a:xfrm>
          <a:off x="5260885" y="4305446"/>
          <a:ext cx="1492258" cy="9475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Salesforce</a:t>
          </a:r>
        </a:p>
      </dsp:txBody>
      <dsp:txXfrm>
        <a:off x="5288639" y="4333200"/>
        <a:ext cx="1436750" cy="892076"/>
      </dsp:txXfrm>
    </dsp:sp>
    <dsp:sp modelId="{82809B71-7F97-4F2B-BB88-E266FF596A7A}">
      <dsp:nvSpPr>
        <dsp:cNvPr id="0" name=""/>
        <dsp:cNvSpPr/>
      </dsp:nvSpPr>
      <dsp:spPr>
        <a:xfrm>
          <a:off x="6918951" y="4147930"/>
          <a:ext cx="1492258" cy="947584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D101F9-D0E0-45F7-8909-67EF61AC3B4F}">
      <dsp:nvSpPr>
        <dsp:cNvPr id="0" name=""/>
        <dsp:cNvSpPr/>
      </dsp:nvSpPr>
      <dsp:spPr>
        <a:xfrm>
          <a:off x="7084757" y="4305446"/>
          <a:ext cx="1492258" cy="9475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ServiceNow</a:t>
          </a:r>
        </a:p>
      </dsp:txBody>
      <dsp:txXfrm>
        <a:off x="7112511" y="4333200"/>
        <a:ext cx="1436750" cy="892076"/>
      </dsp:txXfrm>
    </dsp:sp>
    <dsp:sp modelId="{3D759C6F-5118-438F-877F-339BA5AF57E9}">
      <dsp:nvSpPr>
        <dsp:cNvPr id="0" name=""/>
        <dsp:cNvSpPr/>
      </dsp:nvSpPr>
      <dsp:spPr>
        <a:xfrm>
          <a:off x="8742822" y="4147930"/>
          <a:ext cx="1492258" cy="94758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5C1987-9980-410C-966C-7CFE4AF8B00A}">
      <dsp:nvSpPr>
        <dsp:cNvPr id="0" name=""/>
        <dsp:cNvSpPr/>
      </dsp:nvSpPr>
      <dsp:spPr>
        <a:xfrm>
          <a:off x="8908629" y="4305446"/>
          <a:ext cx="1492258" cy="9475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Workday</a:t>
          </a:r>
        </a:p>
      </dsp:txBody>
      <dsp:txXfrm>
        <a:off x="8936383" y="4333200"/>
        <a:ext cx="1436750" cy="892076"/>
      </dsp:txXfrm>
    </dsp:sp>
    <dsp:sp modelId="{C94562FC-F31C-4492-AE79-262230FBF9E1}">
      <dsp:nvSpPr>
        <dsp:cNvPr id="0" name=""/>
        <dsp:cNvSpPr/>
      </dsp:nvSpPr>
      <dsp:spPr>
        <a:xfrm>
          <a:off x="7830886" y="1384764"/>
          <a:ext cx="1492258" cy="94758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C50AA7-6F98-41DF-8742-52D3D0ECEDE7}">
      <dsp:nvSpPr>
        <dsp:cNvPr id="0" name=""/>
        <dsp:cNvSpPr/>
      </dsp:nvSpPr>
      <dsp:spPr>
        <a:xfrm>
          <a:off x="7996693" y="1542281"/>
          <a:ext cx="1492258" cy="9475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Operations</a:t>
          </a:r>
        </a:p>
      </dsp:txBody>
      <dsp:txXfrm>
        <a:off x="8024447" y="1570035"/>
        <a:ext cx="1436750" cy="8920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713E95-7369-4E87-B147-4A13B569226A}">
      <dsp:nvSpPr>
        <dsp:cNvPr id="0" name=""/>
        <dsp:cNvSpPr/>
      </dsp:nvSpPr>
      <dsp:spPr>
        <a:xfrm>
          <a:off x="820221" y="0"/>
          <a:ext cx="9295844" cy="5256213"/>
        </a:xfrm>
        <a:prstGeom prst="right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6C66519-4DDB-4EE4-A20D-A87989212E6E}">
      <dsp:nvSpPr>
        <dsp:cNvPr id="0" name=""/>
        <dsp:cNvSpPr/>
      </dsp:nvSpPr>
      <dsp:spPr>
        <a:xfrm>
          <a:off x="8235" y="1576863"/>
          <a:ext cx="2624022" cy="2102485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Sales</a:t>
          </a:r>
        </a:p>
      </dsp:txBody>
      <dsp:txXfrm>
        <a:off x="110870" y="1679498"/>
        <a:ext cx="2418752" cy="1897215"/>
      </dsp:txXfrm>
    </dsp:sp>
    <dsp:sp modelId="{9E87F0F3-D1AD-4C0C-AED7-34B0CA5A04D4}">
      <dsp:nvSpPr>
        <dsp:cNvPr id="0" name=""/>
        <dsp:cNvSpPr/>
      </dsp:nvSpPr>
      <dsp:spPr>
        <a:xfrm>
          <a:off x="2773500" y="1576863"/>
          <a:ext cx="2624022" cy="2102485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-24064"/>
                <a:lumOff val="13032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0"/>
                <a:satOff val="-24064"/>
                <a:lumOff val="13032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-24064"/>
                <a:lumOff val="1303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Engagement Manager</a:t>
          </a:r>
        </a:p>
      </dsp:txBody>
      <dsp:txXfrm>
        <a:off x="2876135" y="1679498"/>
        <a:ext cx="2418752" cy="1897215"/>
      </dsp:txXfrm>
    </dsp:sp>
    <dsp:sp modelId="{D8F65CF7-0D69-4D5D-828A-69355B2A19CF}">
      <dsp:nvSpPr>
        <dsp:cNvPr id="0" name=""/>
        <dsp:cNvSpPr/>
      </dsp:nvSpPr>
      <dsp:spPr>
        <a:xfrm>
          <a:off x="5538765" y="1576863"/>
          <a:ext cx="2624022" cy="2102485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-48129"/>
                <a:lumOff val="26063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0"/>
                <a:satOff val="-48129"/>
                <a:lumOff val="26063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-48129"/>
                <a:lumOff val="260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Business Analyst</a:t>
          </a:r>
        </a:p>
      </dsp:txBody>
      <dsp:txXfrm>
        <a:off x="5641400" y="1679498"/>
        <a:ext cx="2418752" cy="1897215"/>
      </dsp:txXfrm>
    </dsp:sp>
    <dsp:sp modelId="{382DE03B-F0BC-4853-BB1A-217142CFF7B3}">
      <dsp:nvSpPr>
        <dsp:cNvPr id="0" name=""/>
        <dsp:cNvSpPr/>
      </dsp:nvSpPr>
      <dsp:spPr>
        <a:xfrm>
          <a:off x="8304030" y="1576863"/>
          <a:ext cx="2624022" cy="2102485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-72193"/>
                <a:lumOff val="39095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0"/>
                <a:satOff val="-72193"/>
                <a:lumOff val="39095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-72193"/>
                <a:lumOff val="390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Implementation Specialist</a:t>
          </a:r>
        </a:p>
      </dsp:txBody>
      <dsp:txXfrm>
        <a:off x="8406665" y="1679498"/>
        <a:ext cx="2418752" cy="18972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-128"/>
              </a:defRPr>
            </a:lvl1pPr>
          </a:lstStyle>
          <a:p>
            <a:pPr>
              <a:defRPr/>
            </a:pPr>
            <a:fld id="{5E4C7717-A413-48EB-9E74-9CC8DF624EC2}" type="datetime1">
              <a:rPr lang="en-US">
                <a:latin typeface="Arial" pitchFamily="34" charset="0"/>
              </a:rPr>
              <a:pPr>
                <a:defRPr/>
              </a:pPr>
              <a:t>4/15/2016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-128"/>
              </a:defRPr>
            </a:lvl1pPr>
          </a:lstStyle>
          <a:p>
            <a:pPr>
              <a:defRPr/>
            </a:pPr>
            <a:fld id="{311B6921-662F-4705-A734-0B75ECCE1C4E}" type="slidenum">
              <a:rPr lang="en-US">
                <a:latin typeface="Arial" pitchFamily="34" charset="0"/>
              </a:rPr>
              <a:pPr>
                <a:defRPr/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72316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612C19A-B064-4A02-B1DD-2674A5B33712}" type="datetime1">
              <a:rPr lang="en-US" smtClean="0"/>
              <a:pPr>
                <a:defRPr/>
              </a:pPr>
              <a:t>4/15/2016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E57817C-C749-40AE-A5FD-F6A74744A7F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59062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Arial" pitchFamily="34" charset="0"/>
        <a:cs typeface="Arial" pitchFamily="34" charset="0"/>
      </a:defRPr>
    </a:lvl1pPr>
    <a:lvl2pPr marL="60949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Arial" pitchFamily="34" charset="0"/>
        <a:cs typeface="+mn-cs"/>
      </a:defRPr>
    </a:lvl2pPr>
    <a:lvl3pPr marL="1218987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Arial" pitchFamily="34" charset="0"/>
        <a:cs typeface="+mn-cs"/>
      </a:defRPr>
    </a:lvl3pPr>
    <a:lvl4pPr marL="182848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Arial" pitchFamily="34" charset="0"/>
        <a:cs typeface="+mn-cs"/>
      </a:defRPr>
    </a:lvl4pPr>
    <a:lvl5pPr marL="243797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Arial" pitchFamily="34" charset="0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592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Kailey – explain diagram</a:t>
            </a:r>
          </a:p>
          <a:p>
            <a:r>
              <a:rPr lang="en-US" dirty="0"/>
              <a:t>Tabitha</a:t>
            </a:r>
            <a:r>
              <a:rPr lang="en-US" baseline="0" dirty="0"/>
              <a:t> – Importance of the cloud</a:t>
            </a:r>
          </a:p>
          <a:p>
            <a:endParaRPr lang="en-US" baseline="0" dirty="0"/>
          </a:p>
          <a:p>
            <a:endParaRPr lang="en-US" baseline="0" dirty="0"/>
          </a:p>
          <a:p>
            <a:pPr marL="0" indent="0">
              <a:buNone/>
            </a:pPr>
            <a:r>
              <a:rPr lang="en-US" dirty="0"/>
              <a:t>Cloud Benefits for the Business</a:t>
            </a:r>
          </a:p>
          <a:p>
            <a:r>
              <a:rPr lang="en-US" dirty="0"/>
              <a:t>Transparency</a:t>
            </a:r>
          </a:p>
          <a:p>
            <a:pPr lvl="1"/>
            <a:r>
              <a:rPr lang="en-US" dirty="0"/>
              <a:t>Full data access</a:t>
            </a:r>
          </a:p>
          <a:p>
            <a:pPr lvl="1"/>
            <a:r>
              <a:rPr lang="en-US" dirty="0"/>
              <a:t>Maintain responsibility and confidence</a:t>
            </a:r>
          </a:p>
          <a:p>
            <a:r>
              <a:rPr lang="en-US" dirty="0"/>
              <a:t>Portability</a:t>
            </a:r>
          </a:p>
          <a:p>
            <a:pPr lvl="1"/>
            <a:r>
              <a:rPr lang="en-US" dirty="0"/>
              <a:t>Retrieve data anywhere, anytime</a:t>
            </a:r>
          </a:p>
          <a:p>
            <a:pPr lvl="1"/>
            <a:r>
              <a:rPr lang="en-US" dirty="0"/>
              <a:t>Easily accessible</a:t>
            </a:r>
          </a:p>
          <a:p>
            <a:pPr lvl="1"/>
            <a:r>
              <a:rPr lang="en-US" dirty="0"/>
              <a:t>Long-term flexibility</a:t>
            </a:r>
          </a:p>
          <a:p>
            <a:r>
              <a:rPr lang="en-US" dirty="0"/>
              <a:t>Control</a:t>
            </a:r>
          </a:p>
          <a:p>
            <a:pPr lvl="1"/>
            <a:r>
              <a:rPr lang="en-US" dirty="0"/>
              <a:t>Ability to measure vendor service level performance</a:t>
            </a:r>
          </a:p>
          <a:p>
            <a:pPr lvl="1"/>
            <a:r>
              <a:rPr lang="en-US" dirty="0"/>
              <a:t>Access when you want 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352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063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917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Slide_Top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2"/>
            <a:ext cx="12192002" cy="6858000"/>
          </a:xfrm>
          <a:prstGeom prst="rect">
            <a:avLst/>
          </a:prstGeom>
        </p:spPr>
      </p:pic>
      <p:grpSp>
        <p:nvGrpSpPr>
          <p:cNvPr id="71" name="Group 4"/>
          <p:cNvGrpSpPr>
            <a:grpSpLocks noChangeAspect="1"/>
          </p:cNvGrpSpPr>
          <p:nvPr userDrawn="1"/>
        </p:nvGrpSpPr>
        <p:grpSpPr bwMode="auto">
          <a:xfrm>
            <a:off x="624280" y="435572"/>
            <a:ext cx="4539927" cy="728754"/>
            <a:chOff x="391" y="226"/>
            <a:chExt cx="3146" cy="505"/>
          </a:xfrm>
        </p:grpSpPr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1923" y="396"/>
              <a:ext cx="102" cy="257"/>
            </a:xfrm>
            <a:custGeom>
              <a:avLst/>
              <a:gdLst>
                <a:gd name="T0" fmla="*/ 34 w 43"/>
                <a:gd name="T1" fmla="*/ 109 h 109"/>
                <a:gd name="T2" fmla="*/ 13 w 43"/>
                <a:gd name="T3" fmla="*/ 89 h 109"/>
                <a:gd name="T4" fmla="*/ 13 w 43"/>
                <a:gd name="T5" fmla="*/ 33 h 109"/>
                <a:gd name="T6" fmla="*/ 0 w 43"/>
                <a:gd name="T7" fmla="*/ 33 h 109"/>
                <a:gd name="T8" fmla="*/ 0 w 43"/>
                <a:gd name="T9" fmla="*/ 25 h 109"/>
                <a:gd name="T10" fmla="*/ 13 w 43"/>
                <a:gd name="T11" fmla="*/ 25 h 109"/>
                <a:gd name="T12" fmla="*/ 13 w 43"/>
                <a:gd name="T13" fmla="*/ 6 h 109"/>
                <a:gd name="T14" fmla="*/ 21 w 43"/>
                <a:gd name="T15" fmla="*/ 0 h 109"/>
                <a:gd name="T16" fmla="*/ 21 w 43"/>
                <a:gd name="T17" fmla="*/ 25 h 109"/>
                <a:gd name="T18" fmla="*/ 43 w 43"/>
                <a:gd name="T19" fmla="*/ 25 h 109"/>
                <a:gd name="T20" fmla="*/ 43 w 43"/>
                <a:gd name="T21" fmla="*/ 33 h 109"/>
                <a:gd name="T22" fmla="*/ 21 w 43"/>
                <a:gd name="T23" fmla="*/ 33 h 109"/>
                <a:gd name="T24" fmla="*/ 21 w 43"/>
                <a:gd name="T25" fmla="*/ 86 h 109"/>
                <a:gd name="T26" fmla="*/ 35 w 43"/>
                <a:gd name="T27" fmla="*/ 101 h 109"/>
                <a:gd name="T28" fmla="*/ 43 w 43"/>
                <a:gd name="T29" fmla="*/ 99 h 109"/>
                <a:gd name="T30" fmla="*/ 43 w 43"/>
                <a:gd name="T31" fmla="*/ 108 h 109"/>
                <a:gd name="T32" fmla="*/ 34 w 43"/>
                <a:gd name="T33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109">
                  <a:moveTo>
                    <a:pt x="34" y="109"/>
                  </a:moveTo>
                  <a:cubicBezTo>
                    <a:pt x="20" y="109"/>
                    <a:pt x="13" y="103"/>
                    <a:pt x="13" y="89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86"/>
                    <a:pt x="21" y="86"/>
                    <a:pt x="21" y="86"/>
                  </a:cubicBezTo>
                  <a:cubicBezTo>
                    <a:pt x="21" y="95"/>
                    <a:pt x="25" y="101"/>
                    <a:pt x="35" y="101"/>
                  </a:cubicBezTo>
                  <a:cubicBezTo>
                    <a:pt x="38" y="101"/>
                    <a:pt x="40" y="100"/>
                    <a:pt x="43" y="99"/>
                  </a:cubicBezTo>
                  <a:cubicBezTo>
                    <a:pt x="43" y="108"/>
                    <a:pt x="43" y="108"/>
                    <a:pt x="43" y="108"/>
                  </a:cubicBezTo>
                  <a:cubicBezTo>
                    <a:pt x="40" y="109"/>
                    <a:pt x="37" y="109"/>
                    <a:pt x="34" y="109"/>
                  </a:cubicBezTo>
                  <a:close/>
                </a:path>
              </a:pathLst>
            </a:custGeom>
            <a:solidFill>
              <a:srgbClr val="00A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3" name="Freeform 72"/>
            <p:cNvSpPr>
              <a:spLocks noEditPoints="1"/>
            </p:cNvSpPr>
            <p:nvPr/>
          </p:nvSpPr>
          <p:spPr bwMode="auto">
            <a:xfrm>
              <a:off x="2044" y="450"/>
              <a:ext cx="139" cy="203"/>
            </a:xfrm>
            <a:custGeom>
              <a:avLst/>
              <a:gdLst>
                <a:gd name="T0" fmla="*/ 11 w 59"/>
                <a:gd name="T1" fmla="*/ 34 h 86"/>
                <a:gd name="T2" fmla="*/ 11 w 59"/>
                <a:gd name="T3" fmla="*/ 42 h 86"/>
                <a:gd name="T4" fmla="*/ 42 w 59"/>
                <a:gd name="T5" fmla="*/ 78 h 86"/>
                <a:gd name="T6" fmla="*/ 58 w 59"/>
                <a:gd name="T7" fmla="*/ 76 h 86"/>
                <a:gd name="T8" fmla="*/ 58 w 59"/>
                <a:gd name="T9" fmla="*/ 84 h 86"/>
                <a:gd name="T10" fmla="*/ 40 w 59"/>
                <a:gd name="T11" fmla="*/ 86 h 86"/>
                <a:gd name="T12" fmla="*/ 0 w 59"/>
                <a:gd name="T13" fmla="*/ 41 h 86"/>
                <a:gd name="T14" fmla="*/ 32 w 59"/>
                <a:gd name="T15" fmla="*/ 0 h 86"/>
                <a:gd name="T16" fmla="*/ 59 w 59"/>
                <a:gd name="T17" fmla="*/ 29 h 86"/>
                <a:gd name="T18" fmla="*/ 59 w 59"/>
                <a:gd name="T19" fmla="*/ 34 h 86"/>
                <a:gd name="T20" fmla="*/ 11 w 59"/>
                <a:gd name="T21" fmla="*/ 34 h 86"/>
                <a:gd name="T22" fmla="*/ 32 w 59"/>
                <a:gd name="T23" fmla="*/ 8 h 86"/>
                <a:gd name="T24" fmla="*/ 12 w 59"/>
                <a:gd name="T25" fmla="*/ 26 h 86"/>
                <a:gd name="T26" fmla="*/ 49 w 59"/>
                <a:gd name="T27" fmla="*/ 26 h 86"/>
                <a:gd name="T28" fmla="*/ 32 w 59"/>
                <a:gd name="T29" fmla="*/ 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" h="86">
                  <a:moveTo>
                    <a:pt x="11" y="34"/>
                  </a:moveTo>
                  <a:cubicBezTo>
                    <a:pt x="11" y="37"/>
                    <a:pt x="11" y="40"/>
                    <a:pt x="11" y="42"/>
                  </a:cubicBezTo>
                  <a:cubicBezTo>
                    <a:pt x="11" y="63"/>
                    <a:pt x="20" y="78"/>
                    <a:pt x="42" y="78"/>
                  </a:cubicBezTo>
                  <a:cubicBezTo>
                    <a:pt x="47" y="78"/>
                    <a:pt x="53" y="77"/>
                    <a:pt x="58" y="76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2" y="85"/>
                    <a:pt x="46" y="86"/>
                    <a:pt x="40" y="86"/>
                  </a:cubicBezTo>
                  <a:cubicBezTo>
                    <a:pt x="12" y="86"/>
                    <a:pt x="0" y="66"/>
                    <a:pt x="0" y="41"/>
                  </a:cubicBezTo>
                  <a:cubicBezTo>
                    <a:pt x="0" y="20"/>
                    <a:pt x="7" y="0"/>
                    <a:pt x="32" y="0"/>
                  </a:cubicBezTo>
                  <a:cubicBezTo>
                    <a:pt x="49" y="0"/>
                    <a:pt x="59" y="13"/>
                    <a:pt x="59" y="29"/>
                  </a:cubicBezTo>
                  <a:cubicBezTo>
                    <a:pt x="59" y="34"/>
                    <a:pt x="59" y="34"/>
                    <a:pt x="59" y="34"/>
                  </a:cubicBezTo>
                  <a:lnTo>
                    <a:pt x="11" y="34"/>
                  </a:lnTo>
                  <a:close/>
                  <a:moveTo>
                    <a:pt x="32" y="8"/>
                  </a:moveTo>
                  <a:cubicBezTo>
                    <a:pt x="20" y="8"/>
                    <a:pt x="14" y="15"/>
                    <a:pt x="12" y="26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16"/>
                    <a:pt x="41" y="8"/>
                    <a:pt x="32" y="8"/>
                  </a:cubicBezTo>
                  <a:close/>
                </a:path>
              </a:pathLst>
            </a:custGeom>
            <a:solidFill>
              <a:srgbClr val="00A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4" name="Freeform 7"/>
            <p:cNvSpPr>
              <a:spLocks/>
            </p:cNvSpPr>
            <p:nvPr/>
          </p:nvSpPr>
          <p:spPr bwMode="auto">
            <a:xfrm>
              <a:off x="2212" y="450"/>
              <a:ext cx="134" cy="203"/>
            </a:xfrm>
            <a:custGeom>
              <a:avLst/>
              <a:gdLst>
                <a:gd name="T0" fmla="*/ 46 w 57"/>
                <a:gd name="T1" fmla="*/ 26 h 86"/>
                <a:gd name="T2" fmla="*/ 31 w 57"/>
                <a:gd name="T3" fmla="*/ 8 h 86"/>
                <a:gd name="T4" fmla="*/ 10 w 57"/>
                <a:gd name="T5" fmla="*/ 40 h 86"/>
                <a:gd name="T6" fmla="*/ 42 w 57"/>
                <a:gd name="T7" fmla="*/ 78 h 86"/>
                <a:gd name="T8" fmla="*/ 54 w 57"/>
                <a:gd name="T9" fmla="*/ 76 h 86"/>
                <a:gd name="T10" fmla="*/ 54 w 57"/>
                <a:gd name="T11" fmla="*/ 85 h 86"/>
                <a:gd name="T12" fmla="*/ 40 w 57"/>
                <a:gd name="T13" fmla="*/ 86 h 86"/>
                <a:gd name="T14" fmla="*/ 0 w 57"/>
                <a:gd name="T15" fmla="*/ 42 h 86"/>
                <a:gd name="T16" fmla="*/ 31 w 57"/>
                <a:gd name="T17" fmla="*/ 0 h 86"/>
                <a:gd name="T18" fmla="*/ 57 w 57"/>
                <a:gd name="T19" fmla="*/ 26 h 86"/>
                <a:gd name="T20" fmla="*/ 46 w 57"/>
                <a:gd name="T21" fmla="*/ 2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86">
                  <a:moveTo>
                    <a:pt x="46" y="26"/>
                  </a:moveTo>
                  <a:cubicBezTo>
                    <a:pt x="46" y="16"/>
                    <a:pt x="41" y="8"/>
                    <a:pt x="31" y="8"/>
                  </a:cubicBezTo>
                  <a:cubicBezTo>
                    <a:pt x="14" y="8"/>
                    <a:pt x="10" y="27"/>
                    <a:pt x="10" y="40"/>
                  </a:cubicBezTo>
                  <a:cubicBezTo>
                    <a:pt x="10" y="61"/>
                    <a:pt x="19" y="78"/>
                    <a:pt x="42" y="78"/>
                  </a:cubicBezTo>
                  <a:cubicBezTo>
                    <a:pt x="46" y="78"/>
                    <a:pt x="50" y="77"/>
                    <a:pt x="54" y="76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0" y="86"/>
                    <a:pt x="45" y="86"/>
                    <a:pt x="40" y="86"/>
                  </a:cubicBezTo>
                  <a:cubicBezTo>
                    <a:pt x="12" y="86"/>
                    <a:pt x="0" y="68"/>
                    <a:pt x="0" y="42"/>
                  </a:cubicBezTo>
                  <a:cubicBezTo>
                    <a:pt x="0" y="21"/>
                    <a:pt x="7" y="0"/>
                    <a:pt x="31" y="0"/>
                  </a:cubicBezTo>
                  <a:cubicBezTo>
                    <a:pt x="47" y="0"/>
                    <a:pt x="57" y="9"/>
                    <a:pt x="57" y="26"/>
                  </a:cubicBezTo>
                  <a:lnTo>
                    <a:pt x="46" y="26"/>
                  </a:lnTo>
                  <a:close/>
                </a:path>
              </a:pathLst>
            </a:custGeom>
            <a:solidFill>
              <a:srgbClr val="00A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5" name="Freeform 8"/>
            <p:cNvSpPr>
              <a:spLocks/>
            </p:cNvSpPr>
            <p:nvPr/>
          </p:nvSpPr>
          <p:spPr bwMode="auto">
            <a:xfrm>
              <a:off x="2384" y="367"/>
              <a:ext cx="137" cy="281"/>
            </a:xfrm>
            <a:custGeom>
              <a:avLst/>
              <a:gdLst>
                <a:gd name="T0" fmla="*/ 50 w 58"/>
                <a:gd name="T1" fmla="*/ 119 h 119"/>
                <a:gd name="T2" fmla="*/ 50 w 58"/>
                <a:gd name="T3" fmla="*/ 67 h 119"/>
                <a:gd name="T4" fmla="*/ 35 w 58"/>
                <a:gd name="T5" fmla="*/ 43 h 119"/>
                <a:gd name="T6" fmla="*/ 11 w 58"/>
                <a:gd name="T7" fmla="*/ 70 h 119"/>
                <a:gd name="T8" fmla="*/ 9 w 58"/>
                <a:gd name="T9" fmla="*/ 88 h 119"/>
                <a:gd name="T10" fmla="*/ 9 w 58"/>
                <a:gd name="T11" fmla="*/ 119 h 119"/>
                <a:gd name="T12" fmla="*/ 0 w 58"/>
                <a:gd name="T13" fmla="*/ 119 h 119"/>
                <a:gd name="T14" fmla="*/ 0 w 58"/>
                <a:gd name="T15" fmla="*/ 0 h 119"/>
                <a:gd name="T16" fmla="*/ 9 w 58"/>
                <a:gd name="T17" fmla="*/ 0 h 119"/>
                <a:gd name="T18" fmla="*/ 9 w 58"/>
                <a:gd name="T19" fmla="*/ 57 h 119"/>
                <a:gd name="T20" fmla="*/ 9 w 58"/>
                <a:gd name="T21" fmla="*/ 57 h 119"/>
                <a:gd name="T22" fmla="*/ 37 w 58"/>
                <a:gd name="T23" fmla="*/ 35 h 119"/>
                <a:gd name="T24" fmla="*/ 45 w 58"/>
                <a:gd name="T25" fmla="*/ 37 h 119"/>
                <a:gd name="T26" fmla="*/ 58 w 58"/>
                <a:gd name="T27" fmla="*/ 58 h 119"/>
                <a:gd name="T28" fmla="*/ 58 w 58"/>
                <a:gd name="T29" fmla="*/ 119 h 119"/>
                <a:gd name="T30" fmla="*/ 50 w 58"/>
                <a:gd name="T31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119">
                  <a:moveTo>
                    <a:pt x="50" y="119"/>
                  </a:moveTo>
                  <a:cubicBezTo>
                    <a:pt x="50" y="67"/>
                    <a:pt x="50" y="67"/>
                    <a:pt x="50" y="67"/>
                  </a:cubicBezTo>
                  <a:cubicBezTo>
                    <a:pt x="50" y="57"/>
                    <a:pt x="49" y="43"/>
                    <a:pt x="35" y="43"/>
                  </a:cubicBezTo>
                  <a:cubicBezTo>
                    <a:pt x="22" y="43"/>
                    <a:pt x="14" y="59"/>
                    <a:pt x="11" y="70"/>
                  </a:cubicBezTo>
                  <a:cubicBezTo>
                    <a:pt x="10" y="76"/>
                    <a:pt x="9" y="82"/>
                    <a:pt x="9" y="88"/>
                  </a:cubicBezTo>
                  <a:cubicBezTo>
                    <a:pt x="9" y="119"/>
                    <a:pt x="9" y="119"/>
                    <a:pt x="9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14" y="43"/>
                    <a:pt x="21" y="35"/>
                    <a:pt x="37" y="35"/>
                  </a:cubicBezTo>
                  <a:cubicBezTo>
                    <a:pt x="39" y="35"/>
                    <a:pt x="42" y="36"/>
                    <a:pt x="45" y="37"/>
                  </a:cubicBezTo>
                  <a:cubicBezTo>
                    <a:pt x="54" y="40"/>
                    <a:pt x="58" y="48"/>
                    <a:pt x="58" y="58"/>
                  </a:cubicBezTo>
                  <a:cubicBezTo>
                    <a:pt x="58" y="119"/>
                    <a:pt x="58" y="119"/>
                    <a:pt x="58" y="119"/>
                  </a:cubicBezTo>
                  <a:lnTo>
                    <a:pt x="50" y="119"/>
                  </a:lnTo>
                  <a:close/>
                </a:path>
              </a:pathLst>
            </a:custGeom>
            <a:solidFill>
              <a:srgbClr val="00A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6" name="Freeform 9"/>
            <p:cNvSpPr>
              <a:spLocks/>
            </p:cNvSpPr>
            <p:nvPr/>
          </p:nvSpPr>
          <p:spPr bwMode="auto">
            <a:xfrm>
              <a:off x="2564" y="450"/>
              <a:ext cx="137" cy="198"/>
            </a:xfrm>
            <a:custGeom>
              <a:avLst/>
              <a:gdLst>
                <a:gd name="T0" fmla="*/ 50 w 58"/>
                <a:gd name="T1" fmla="*/ 84 h 84"/>
                <a:gd name="T2" fmla="*/ 50 w 58"/>
                <a:gd name="T3" fmla="*/ 32 h 84"/>
                <a:gd name="T4" fmla="*/ 35 w 58"/>
                <a:gd name="T5" fmla="*/ 8 h 84"/>
                <a:gd name="T6" fmla="*/ 12 w 58"/>
                <a:gd name="T7" fmla="*/ 35 h 84"/>
                <a:gd name="T8" fmla="*/ 9 w 58"/>
                <a:gd name="T9" fmla="*/ 53 h 84"/>
                <a:gd name="T10" fmla="*/ 9 w 58"/>
                <a:gd name="T11" fmla="*/ 84 h 84"/>
                <a:gd name="T12" fmla="*/ 0 w 58"/>
                <a:gd name="T13" fmla="*/ 84 h 84"/>
                <a:gd name="T14" fmla="*/ 0 w 58"/>
                <a:gd name="T15" fmla="*/ 2 h 84"/>
                <a:gd name="T16" fmla="*/ 9 w 58"/>
                <a:gd name="T17" fmla="*/ 2 h 84"/>
                <a:gd name="T18" fmla="*/ 9 w 58"/>
                <a:gd name="T19" fmla="*/ 22 h 84"/>
                <a:gd name="T20" fmla="*/ 9 w 58"/>
                <a:gd name="T21" fmla="*/ 22 h 84"/>
                <a:gd name="T22" fmla="*/ 37 w 58"/>
                <a:gd name="T23" fmla="*/ 0 h 84"/>
                <a:gd name="T24" fmla="*/ 45 w 58"/>
                <a:gd name="T25" fmla="*/ 2 h 84"/>
                <a:gd name="T26" fmla="*/ 58 w 58"/>
                <a:gd name="T27" fmla="*/ 23 h 84"/>
                <a:gd name="T28" fmla="*/ 58 w 58"/>
                <a:gd name="T29" fmla="*/ 84 h 84"/>
                <a:gd name="T30" fmla="*/ 50 w 58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84">
                  <a:moveTo>
                    <a:pt x="50" y="84"/>
                  </a:moveTo>
                  <a:cubicBezTo>
                    <a:pt x="50" y="32"/>
                    <a:pt x="50" y="32"/>
                    <a:pt x="50" y="32"/>
                  </a:cubicBezTo>
                  <a:cubicBezTo>
                    <a:pt x="50" y="22"/>
                    <a:pt x="49" y="8"/>
                    <a:pt x="35" y="8"/>
                  </a:cubicBezTo>
                  <a:cubicBezTo>
                    <a:pt x="22" y="8"/>
                    <a:pt x="14" y="24"/>
                    <a:pt x="12" y="35"/>
                  </a:cubicBezTo>
                  <a:cubicBezTo>
                    <a:pt x="10" y="41"/>
                    <a:pt x="9" y="47"/>
                    <a:pt x="9" y="53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4" y="8"/>
                    <a:pt x="21" y="0"/>
                    <a:pt x="37" y="0"/>
                  </a:cubicBezTo>
                  <a:cubicBezTo>
                    <a:pt x="40" y="0"/>
                    <a:pt x="42" y="1"/>
                    <a:pt x="45" y="2"/>
                  </a:cubicBezTo>
                  <a:cubicBezTo>
                    <a:pt x="54" y="5"/>
                    <a:pt x="58" y="14"/>
                    <a:pt x="58" y="23"/>
                  </a:cubicBezTo>
                  <a:cubicBezTo>
                    <a:pt x="58" y="84"/>
                    <a:pt x="58" y="84"/>
                    <a:pt x="58" y="84"/>
                  </a:cubicBezTo>
                  <a:lnTo>
                    <a:pt x="50" y="84"/>
                  </a:lnTo>
                  <a:close/>
                </a:path>
              </a:pathLst>
            </a:custGeom>
            <a:solidFill>
              <a:srgbClr val="00A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7" name="Freeform 10"/>
            <p:cNvSpPr>
              <a:spLocks noEditPoints="1"/>
            </p:cNvSpPr>
            <p:nvPr/>
          </p:nvSpPr>
          <p:spPr bwMode="auto">
            <a:xfrm>
              <a:off x="2745" y="450"/>
              <a:ext cx="161" cy="203"/>
            </a:xfrm>
            <a:custGeom>
              <a:avLst/>
              <a:gdLst>
                <a:gd name="T0" fmla="*/ 34 w 68"/>
                <a:gd name="T1" fmla="*/ 86 h 86"/>
                <a:gd name="T2" fmla="*/ 0 w 68"/>
                <a:gd name="T3" fmla="*/ 43 h 86"/>
                <a:gd name="T4" fmla="*/ 34 w 68"/>
                <a:gd name="T5" fmla="*/ 0 h 86"/>
                <a:gd name="T6" fmla="*/ 68 w 68"/>
                <a:gd name="T7" fmla="*/ 43 h 86"/>
                <a:gd name="T8" fmla="*/ 34 w 68"/>
                <a:gd name="T9" fmla="*/ 86 h 86"/>
                <a:gd name="T10" fmla="*/ 33 w 68"/>
                <a:gd name="T11" fmla="*/ 8 h 86"/>
                <a:gd name="T12" fmla="*/ 10 w 68"/>
                <a:gd name="T13" fmla="*/ 44 h 86"/>
                <a:gd name="T14" fmla="*/ 33 w 68"/>
                <a:gd name="T15" fmla="*/ 78 h 86"/>
                <a:gd name="T16" fmla="*/ 57 w 68"/>
                <a:gd name="T17" fmla="*/ 44 h 86"/>
                <a:gd name="T18" fmla="*/ 33 w 68"/>
                <a:gd name="T19" fmla="*/ 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86">
                  <a:moveTo>
                    <a:pt x="34" y="86"/>
                  </a:moveTo>
                  <a:cubicBezTo>
                    <a:pt x="9" y="86"/>
                    <a:pt x="0" y="65"/>
                    <a:pt x="0" y="43"/>
                  </a:cubicBezTo>
                  <a:cubicBezTo>
                    <a:pt x="0" y="21"/>
                    <a:pt x="9" y="0"/>
                    <a:pt x="34" y="0"/>
                  </a:cubicBezTo>
                  <a:cubicBezTo>
                    <a:pt x="59" y="0"/>
                    <a:pt x="68" y="22"/>
                    <a:pt x="68" y="43"/>
                  </a:cubicBezTo>
                  <a:cubicBezTo>
                    <a:pt x="68" y="65"/>
                    <a:pt x="59" y="86"/>
                    <a:pt x="34" y="86"/>
                  </a:cubicBezTo>
                  <a:close/>
                  <a:moveTo>
                    <a:pt x="33" y="8"/>
                  </a:moveTo>
                  <a:cubicBezTo>
                    <a:pt x="14" y="8"/>
                    <a:pt x="10" y="29"/>
                    <a:pt x="10" y="44"/>
                  </a:cubicBezTo>
                  <a:cubicBezTo>
                    <a:pt x="10" y="60"/>
                    <a:pt x="14" y="78"/>
                    <a:pt x="33" y="78"/>
                  </a:cubicBezTo>
                  <a:cubicBezTo>
                    <a:pt x="53" y="78"/>
                    <a:pt x="57" y="60"/>
                    <a:pt x="57" y="44"/>
                  </a:cubicBezTo>
                  <a:cubicBezTo>
                    <a:pt x="57" y="29"/>
                    <a:pt x="53" y="8"/>
                    <a:pt x="33" y="8"/>
                  </a:cubicBezTo>
                  <a:close/>
                </a:path>
              </a:pathLst>
            </a:custGeom>
            <a:solidFill>
              <a:srgbClr val="00A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8" name="Rectangle 11"/>
            <p:cNvSpPr>
              <a:spLocks noChangeArrowheads="1"/>
            </p:cNvSpPr>
            <p:nvPr/>
          </p:nvSpPr>
          <p:spPr bwMode="auto">
            <a:xfrm>
              <a:off x="2941" y="367"/>
              <a:ext cx="22" cy="281"/>
            </a:xfrm>
            <a:prstGeom prst="rect">
              <a:avLst/>
            </a:prstGeom>
            <a:solidFill>
              <a:srgbClr val="00A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9" name="Freeform 12"/>
            <p:cNvSpPr>
              <a:spLocks noEditPoints="1"/>
            </p:cNvSpPr>
            <p:nvPr/>
          </p:nvSpPr>
          <p:spPr bwMode="auto">
            <a:xfrm>
              <a:off x="3008" y="450"/>
              <a:ext cx="160" cy="203"/>
            </a:xfrm>
            <a:custGeom>
              <a:avLst/>
              <a:gdLst>
                <a:gd name="T0" fmla="*/ 34 w 68"/>
                <a:gd name="T1" fmla="*/ 86 h 86"/>
                <a:gd name="T2" fmla="*/ 0 w 68"/>
                <a:gd name="T3" fmla="*/ 43 h 86"/>
                <a:gd name="T4" fmla="*/ 34 w 68"/>
                <a:gd name="T5" fmla="*/ 0 h 86"/>
                <a:gd name="T6" fmla="*/ 68 w 68"/>
                <a:gd name="T7" fmla="*/ 43 h 86"/>
                <a:gd name="T8" fmla="*/ 34 w 68"/>
                <a:gd name="T9" fmla="*/ 86 h 86"/>
                <a:gd name="T10" fmla="*/ 34 w 68"/>
                <a:gd name="T11" fmla="*/ 8 h 86"/>
                <a:gd name="T12" fmla="*/ 11 w 68"/>
                <a:gd name="T13" fmla="*/ 44 h 86"/>
                <a:gd name="T14" fmla="*/ 34 w 68"/>
                <a:gd name="T15" fmla="*/ 78 h 86"/>
                <a:gd name="T16" fmla="*/ 57 w 68"/>
                <a:gd name="T17" fmla="*/ 44 h 86"/>
                <a:gd name="T18" fmla="*/ 34 w 68"/>
                <a:gd name="T19" fmla="*/ 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86">
                  <a:moveTo>
                    <a:pt x="34" y="86"/>
                  </a:moveTo>
                  <a:cubicBezTo>
                    <a:pt x="9" y="86"/>
                    <a:pt x="0" y="65"/>
                    <a:pt x="0" y="43"/>
                  </a:cubicBezTo>
                  <a:cubicBezTo>
                    <a:pt x="0" y="21"/>
                    <a:pt x="9" y="0"/>
                    <a:pt x="34" y="0"/>
                  </a:cubicBezTo>
                  <a:cubicBezTo>
                    <a:pt x="59" y="0"/>
                    <a:pt x="68" y="22"/>
                    <a:pt x="68" y="43"/>
                  </a:cubicBezTo>
                  <a:cubicBezTo>
                    <a:pt x="68" y="65"/>
                    <a:pt x="59" y="86"/>
                    <a:pt x="34" y="86"/>
                  </a:cubicBezTo>
                  <a:close/>
                  <a:moveTo>
                    <a:pt x="34" y="8"/>
                  </a:moveTo>
                  <a:cubicBezTo>
                    <a:pt x="14" y="8"/>
                    <a:pt x="11" y="29"/>
                    <a:pt x="11" y="44"/>
                  </a:cubicBezTo>
                  <a:cubicBezTo>
                    <a:pt x="11" y="60"/>
                    <a:pt x="14" y="78"/>
                    <a:pt x="34" y="78"/>
                  </a:cubicBezTo>
                  <a:cubicBezTo>
                    <a:pt x="53" y="78"/>
                    <a:pt x="57" y="60"/>
                    <a:pt x="57" y="44"/>
                  </a:cubicBezTo>
                  <a:cubicBezTo>
                    <a:pt x="57" y="29"/>
                    <a:pt x="53" y="8"/>
                    <a:pt x="34" y="8"/>
                  </a:cubicBezTo>
                  <a:close/>
                </a:path>
              </a:pathLst>
            </a:custGeom>
            <a:solidFill>
              <a:srgbClr val="00A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0" name="Freeform 13"/>
            <p:cNvSpPr>
              <a:spLocks noEditPoints="1"/>
            </p:cNvSpPr>
            <p:nvPr/>
          </p:nvSpPr>
          <p:spPr bwMode="auto">
            <a:xfrm>
              <a:off x="3197" y="450"/>
              <a:ext cx="144" cy="281"/>
            </a:xfrm>
            <a:custGeom>
              <a:avLst/>
              <a:gdLst>
                <a:gd name="T0" fmla="*/ 26 w 61"/>
                <a:gd name="T1" fmla="*/ 119 h 119"/>
                <a:gd name="T2" fmla="*/ 5 w 61"/>
                <a:gd name="T3" fmla="*/ 116 h 119"/>
                <a:gd name="T4" fmla="*/ 5 w 61"/>
                <a:gd name="T5" fmla="*/ 107 h 119"/>
                <a:gd name="T6" fmla="*/ 23 w 61"/>
                <a:gd name="T7" fmla="*/ 110 h 119"/>
                <a:gd name="T8" fmla="*/ 52 w 61"/>
                <a:gd name="T9" fmla="*/ 83 h 119"/>
                <a:gd name="T10" fmla="*/ 52 w 61"/>
                <a:gd name="T11" fmla="*/ 67 h 119"/>
                <a:gd name="T12" fmla="*/ 52 w 61"/>
                <a:gd name="T13" fmla="*/ 67 h 119"/>
                <a:gd name="T14" fmla="*/ 29 w 61"/>
                <a:gd name="T15" fmla="*/ 84 h 119"/>
                <a:gd name="T16" fmla="*/ 0 w 61"/>
                <a:gd name="T17" fmla="*/ 43 h 119"/>
                <a:gd name="T18" fmla="*/ 29 w 61"/>
                <a:gd name="T19" fmla="*/ 0 h 119"/>
                <a:gd name="T20" fmla="*/ 52 w 61"/>
                <a:gd name="T21" fmla="*/ 17 h 119"/>
                <a:gd name="T22" fmla="*/ 52 w 61"/>
                <a:gd name="T23" fmla="*/ 17 h 119"/>
                <a:gd name="T24" fmla="*/ 52 w 61"/>
                <a:gd name="T25" fmla="*/ 2 h 119"/>
                <a:gd name="T26" fmla="*/ 61 w 61"/>
                <a:gd name="T27" fmla="*/ 2 h 119"/>
                <a:gd name="T28" fmla="*/ 61 w 61"/>
                <a:gd name="T29" fmla="*/ 82 h 119"/>
                <a:gd name="T30" fmla="*/ 26 w 61"/>
                <a:gd name="T31" fmla="*/ 119 h 119"/>
                <a:gd name="T32" fmla="*/ 30 w 61"/>
                <a:gd name="T33" fmla="*/ 8 h 119"/>
                <a:gd name="T34" fmla="*/ 10 w 61"/>
                <a:gd name="T35" fmla="*/ 44 h 119"/>
                <a:gd name="T36" fmla="*/ 30 w 61"/>
                <a:gd name="T37" fmla="*/ 76 h 119"/>
                <a:gd name="T38" fmla="*/ 52 w 61"/>
                <a:gd name="T39" fmla="*/ 42 h 119"/>
                <a:gd name="T40" fmla="*/ 30 w 61"/>
                <a:gd name="T41" fmla="*/ 8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119">
                  <a:moveTo>
                    <a:pt x="26" y="119"/>
                  </a:moveTo>
                  <a:cubicBezTo>
                    <a:pt x="19" y="119"/>
                    <a:pt x="12" y="118"/>
                    <a:pt x="5" y="116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11" y="109"/>
                    <a:pt x="17" y="110"/>
                    <a:pt x="23" y="110"/>
                  </a:cubicBezTo>
                  <a:cubicBezTo>
                    <a:pt x="43" y="110"/>
                    <a:pt x="52" y="103"/>
                    <a:pt x="52" y="83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49" y="78"/>
                    <a:pt x="40" y="84"/>
                    <a:pt x="29" y="84"/>
                  </a:cubicBezTo>
                  <a:cubicBezTo>
                    <a:pt x="5" y="84"/>
                    <a:pt x="0" y="63"/>
                    <a:pt x="0" y="43"/>
                  </a:cubicBezTo>
                  <a:cubicBezTo>
                    <a:pt x="0" y="25"/>
                    <a:pt x="7" y="0"/>
                    <a:pt x="29" y="0"/>
                  </a:cubicBezTo>
                  <a:cubicBezTo>
                    <a:pt x="40" y="0"/>
                    <a:pt x="49" y="6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1" y="82"/>
                    <a:pt x="61" y="82"/>
                    <a:pt x="61" y="82"/>
                  </a:cubicBezTo>
                  <a:cubicBezTo>
                    <a:pt x="61" y="105"/>
                    <a:pt x="50" y="119"/>
                    <a:pt x="26" y="119"/>
                  </a:cubicBezTo>
                  <a:close/>
                  <a:moveTo>
                    <a:pt x="30" y="8"/>
                  </a:moveTo>
                  <a:cubicBezTo>
                    <a:pt x="14" y="8"/>
                    <a:pt x="10" y="32"/>
                    <a:pt x="10" y="44"/>
                  </a:cubicBezTo>
                  <a:cubicBezTo>
                    <a:pt x="10" y="57"/>
                    <a:pt x="13" y="76"/>
                    <a:pt x="30" y="76"/>
                  </a:cubicBezTo>
                  <a:cubicBezTo>
                    <a:pt x="46" y="76"/>
                    <a:pt x="52" y="55"/>
                    <a:pt x="52" y="42"/>
                  </a:cubicBezTo>
                  <a:cubicBezTo>
                    <a:pt x="52" y="29"/>
                    <a:pt x="46" y="8"/>
                    <a:pt x="30" y="8"/>
                  </a:cubicBezTo>
                  <a:close/>
                </a:path>
              </a:pathLst>
            </a:custGeom>
            <a:solidFill>
              <a:srgbClr val="00A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1" name="Freeform 14"/>
            <p:cNvSpPr>
              <a:spLocks/>
            </p:cNvSpPr>
            <p:nvPr/>
          </p:nvSpPr>
          <p:spPr bwMode="auto">
            <a:xfrm>
              <a:off x="3371" y="455"/>
              <a:ext cx="166" cy="269"/>
            </a:xfrm>
            <a:custGeom>
              <a:avLst/>
              <a:gdLst>
                <a:gd name="T0" fmla="*/ 71 w 166"/>
                <a:gd name="T1" fmla="*/ 269 h 269"/>
                <a:gd name="T2" fmla="*/ 48 w 166"/>
                <a:gd name="T3" fmla="*/ 269 h 269"/>
                <a:gd name="T4" fmla="*/ 76 w 166"/>
                <a:gd name="T5" fmla="*/ 193 h 269"/>
                <a:gd name="T6" fmla="*/ 0 w 166"/>
                <a:gd name="T7" fmla="*/ 0 h 269"/>
                <a:gd name="T8" fmla="*/ 22 w 166"/>
                <a:gd name="T9" fmla="*/ 0 h 269"/>
                <a:gd name="T10" fmla="*/ 85 w 166"/>
                <a:gd name="T11" fmla="*/ 160 h 269"/>
                <a:gd name="T12" fmla="*/ 142 w 166"/>
                <a:gd name="T13" fmla="*/ 0 h 269"/>
                <a:gd name="T14" fmla="*/ 166 w 166"/>
                <a:gd name="T15" fmla="*/ 0 h 269"/>
                <a:gd name="T16" fmla="*/ 71 w 166"/>
                <a:gd name="T17" fmla="*/ 26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6" h="269">
                  <a:moveTo>
                    <a:pt x="71" y="269"/>
                  </a:moveTo>
                  <a:lnTo>
                    <a:pt x="48" y="269"/>
                  </a:lnTo>
                  <a:lnTo>
                    <a:pt x="76" y="193"/>
                  </a:lnTo>
                  <a:lnTo>
                    <a:pt x="0" y="0"/>
                  </a:lnTo>
                  <a:lnTo>
                    <a:pt x="22" y="0"/>
                  </a:lnTo>
                  <a:lnTo>
                    <a:pt x="85" y="160"/>
                  </a:lnTo>
                  <a:lnTo>
                    <a:pt x="142" y="0"/>
                  </a:lnTo>
                  <a:lnTo>
                    <a:pt x="166" y="0"/>
                  </a:lnTo>
                  <a:lnTo>
                    <a:pt x="71" y="269"/>
                  </a:lnTo>
                  <a:close/>
                </a:path>
              </a:pathLst>
            </a:custGeom>
            <a:solidFill>
              <a:srgbClr val="00A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2" name="Freeform 15"/>
            <p:cNvSpPr>
              <a:spLocks noEditPoints="1"/>
            </p:cNvSpPr>
            <p:nvPr/>
          </p:nvSpPr>
          <p:spPr bwMode="auto">
            <a:xfrm>
              <a:off x="391" y="388"/>
              <a:ext cx="1495" cy="265"/>
            </a:xfrm>
            <a:custGeom>
              <a:avLst/>
              <a:gdLst>
                <a:gd name="T0" fmla="*/ 29 w 633"/>
                <a:gd name="T1" fmla="*/ 99 h 112"/>
                <a:gd name="T2" fmla="*/ 46 w 633"/>
                <a:gd name="T3" fmla="*/ 74 h 112"/>
                <a:gd name="T4" fmla="*/ 65 w 633"/>
                <a:gd name="T5" fmla="*/ 52 h 112"/>
                <a:gd name="T6" fmla="*/ 4 w 633"/>
                <a:gd name="T7" fmla="*/ 52 h 112"/>
                <a:gd name="T8" fmla="*/ 35 w 633"/>
                <a:gd name="T9" fmla="*/ 39 h 112"/>
                <a:gd name="T10" fmla="*/ 46 w 633"/>
                <a:gd name="T11" fmla="*/ 63 h 112"/>
                <a:gd name="T12" fmla="*/ 25 w 633"/>
                <a:gd name="T13" fmla="*/ 112 h 112"/>
                <a:gd name="T14" fmla="*/ 46 w 633"/>
                <a:gd name="T15" fmla="*/ 101 h 112"/>
                <a:gd name="T16" fmla="*/ 65 w 633"/>
                <a:gd name="T17" fmla="*/ 110 h 112"/>
                <a:gd name="T18" fmla="*/ 142 w 633"/>
                <a:gd name="T19" fmla="*/ 56 h 112"/>
                <a:gd name="T20" fmla="*/ 73 w 633"/>
                <a:gd name="T21" fmla="*/ 65 h 112"/>
                <a:gd name="T22" fmla="*/ 141 w 633"/>
                <a:gd name="T23" fmla="*/ 108 h 112"/>
                <a:gd name="T24" fmla="*/ 128 w 633"/>
                <a:gd name="T25" fmla="*/ 99 h 112"/>
                <a:gd name="T26" fmla="*/ 109 w 633"/>
                <a:gd name="T27" fmla="*/ 39 h 112"/>
                <a:gd name="T28" fmla="*/ 196 w 633"/>
                <a:gd name="T29" fmla="*/ 56 h 112"/>
                <a:gd name="T30" fmla="*/ 185 w 633"/>
                <a:gd name="T31" fmla="*/ 26 h 112"/>
                <a:gd name="T32" fmla="*/ 191 w 633"/>
                <a:gd name="T33" fmla="*/ 112 h 112"/>
                <a:gd name="T34" fmla="*/ 215 w 633"/>
                <a:gd name="T35" fmla="*/ 96 h 112"/>
                <a:gd name="T36" fmla="*/ 167 w 633"/>
                <a:gd name="T37" fmla="*/ 62 h 112"/>
                <a:gd name="T38" fmla="*/ 196 w 633"/>
                <a:gd name="T39" fmla="*/ 56 h 112"/>
                <a:gd name="T40" fmla="*/ 241 w 633"/>
                <a:gd name="T41" fmla="*/ 52 h 112"/>
                <a:gd name="T42" fmla="*/ 271 w 633"/>
                <a:gd name="T43" fmla="*/ 52 h 112"/>
                <a:gd name="T44" fmla="*/ 289 w 633"/>
                <a:gd name="T45" fmla="*/ 59 h 112"/>
                <a:gd name="T46" fmla="*/ 222 w 633"/>
                <a:gd name="T47" fmla="*/ 65 h 112"/>
                <a:gd name="T48" fmla="*/ 287 w 633"/>
                <a:gd name="T49" fmla="*/ 109 h 112"/>
                <a:gd name="T50" fmla="*/ 271 w 633"/>
                <a:gd name="T51" fmla="*/ 99 h 112"/>
                <a:gd name="T52" fmla="*/ 289 w 633"/>
                <a:gd name="T53" fmla="*/ 64 h 112"/>
                <a:gd name="T54" fmla="*/ 365 w 633"/>
                <a:gd name="T55" fmla="*/ 110 h 112"/>
                <a:gd name="T56" fmla="*/ 343 w 633"/>
                <a:gd name="T57" fmla="*/ 26 h 112"/>
                <a:gd name="T58" fmla="*/ 318 w 633"/>
                <a:gd name="T59" fmla="*/ 43 h 112"/>
                <a:gd name="T60" fmla="*/ 299 w 633"/>
                <a:gd name="T61" fmla="*/ 28 h 112"/>
                <a:gd name="T62" fmla="*/ 318 w 633"/>
                <a:gd name="T63" fmla="*/ 110 h 112"/>
                <a:gd name="T64" fmla="*/ 337 w 633"/>
                <a:gd name="T65" fmla="*/ 44 h 112"/>
                <a:gd name="T66" fmla="*/ 346 w 633"/>
                <a:gd name="T67" fmla="*/ 63 h 112"/>
                <a:gd name="T68" fmla="*/ 405 w 633"/>
                <a:gd name="T69" fmla="*/ 41 h 112"/>
                <a:gd name="T70" fmla="*/ 429 w 633"/>
                <a:gd name="T71" fmla="*/ 28 h 112"/>
                <a:gd name="T72" fmla="*/ 405 w 633"/>
                <a:gd name="T73" fmla="*/ 0 h 112"/>
                <a:gd name="T74" fmla="*/ 386 w 633"/>
                <a:gd name="T75" fmla="*/ 28 h 112"/>
                <a:gd name="T76" fmla="*/ 370 w 633"/>
                <a:gd name="T77" fmla="*/ 41 h 112"/>
                <a:gd name="T78" fmla="*/ 386 w 633"/>
                <a:gd name="T79" fmla="*/ 89 h 112"/>
                <a:gd name="T80" fmla="*/ 427 w 633"/>
                <a:gd name="T81" fmla="*/ 111 h 112"/>
                <a:gd name="T82" fmla="*/ 418 w 633"/>
                <a:gd name="T83" fmla="*/ 99 h 112"/>
                <a:gd name="T84" fmla="*/ 405 w 633"/>
                <a:gd name="T85" fmla="*/ 41 h 112"/>
                <a:gd name="T86" fmla="*/ 504 w 633"/>
                <a:gd name="T87" fmla="*/ 110 h 112"/>
                <a:gd name="T88" fmla="*/ 485 w 633"/>
                <a:gd name="T89" fmla="*/ 28 h 112"/>
                <a:gd name="T90" fmla="*/ 466 w 633"/>
                <a:gd name="T91" fmla="*/ 94 h 112"/>
                <a:gd name="T92" fmla="*/ 457 w 633"/>
                <a:gd name="T93" fmla="*/ 75 h 112"/>
                <a:gd name="T94" fmla="*/ 438 w 633"/>
                <a:gd name="T95" fmla="*/ 28 h 112"/>
                <a:gd name="T96" fmla="*/ 460 w 633"/>
                <a:gd name="T97" fmla="*/ 112 h 112"/>
                <a:gd name="T98" fmla="*/ 485 w 633"/>
                <a:gd name="T99" fmla="*/ 95 h 112"/>
                <a:gd name="T100" fmla="*/ 536 w 633"/>
                <a:gd name="T101" fmla="*/ 74 h 112"/>
                <a:gd name="T102" fmla="*/ 562 w 633"/>
                <a:gd name="T103" fmla="*/ 26 h 112"/>
                <a:gd name="T104" fmla="*/ 536 w 633"/>
                <a:gd name="T105" fmla="*/ 43 h 112"/>
                <a:gd name="T106" fmla="*/ 516 w 633"/>
                <a:gd name="T107" fmla="*/ 28 h 112"/>
                <a:gd name="T108" fmla="*/ 536 w 633"/>
                <a:gd name="T109" fmla="*/ 110 h 112"/>
                <a:gd name="T110" fmla="*/ 615 w 633"/>
                <a:gd name="T111" fmla="*/ 52 h 112"/>
                <a:gd name="T112" fmla="*/ 600 w 633"/>
                <a:gd name="T113" fmla="*/ 38 h 112"/>
                <a:gd name="T114" fmla="*/ 633 w 633"/>
                <a:gd name="T115" fmla="*/ 64 h 112"/>
                <a:gd name="T116" fmla="*/ 602 w 633"/>
                <a:gd name="T117" fmla="*/ 26 h 112"/>
                <a:gd name="T118" fmla="*/ 608 w 633"/>
                <a:gd name="T119" fmla="*/ 112 h 112"/>
                <a:gd name="T120" fmla="*/ 631 w 633"/>
                <a:gd name="T121" fmla="*/ 95 h 112"/>
                <a:gd name="T122" fmla="*/ 584 w 633"/>
                <a:gd name="T123" fmla="*/ 6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33" h="112">
                  <a:moveTo>
                    <a:pt x="46" y="74"/>
                  </a:moveTo>
                  <a:cubicBezTo>
                    <a:pt x="46" y="84"/>
                    <a:pt x="42" y="99"/>
                    <a:pt x="29" y="99"/>
                  </a:cubicBezTo>
                  <a:cubicBezTo>
                    <a:pt x="23" y="99"/>
                    <a:pt x="19" y="95"/>
                    <a:pt x="19" y="89"/>
                  </a:cubicBezTo>
                  <a:cubicBezTo>
                    <a:pt x="19" y="76"/>
                    <a:pt x="37" y="74"/>
                    <a:pt x="46" y="74"/>
                  </a:cubicBezTo>
                  <a:moveTo>
                    <a:pt x="65" y="110"/>
                  </a:moveTo>
                  <a:cubicBezTo>
                    <a:pt x="65" y="52"/>
                    <a:pt x="65" y="52"/>
                    <a:pt x="65" y="52"/>
                  </a:cubicBezTo>
                  <a:cubicBezTo>
                    <a:pt x="65" y="32"/>
                    <a:pt x="52" y="26"/>
                    <a:pt x="35" y="26"/>
                  </a:cubicBezTo>
                  <a:cubicBezTo>
                    <a:pt x="18" y="26"/>
                    <a:pt x="4" y="33"/>
                    <a:pt x="4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44"/>
                    <a:pt x="27" y="39"/>
                    <a:pt x="35" y="39"/>
                  </a:cubicBezTo>
                  <a:cubicBezTo>
                    <a:pt x="44" y="39"/>
                    <a:pt x="46" y="46"/>
                    <a:pt x="46" y="54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28" y="63"/>
                    <a:pt x="0" y="66"/>
                    <a:pt x="0" y="90"/>
                  </a:cubicBezTo>
                  <a:cubicBezTo>
                    <a:pt x="0" y="104"/>
                    <a:pt x="12" y="112"/>
                    <a:pt x="25" y="112"/>
                  </a:cubicBezTo>
                  <a:cubicBezTo>
                    <a:pt x="34" y="112"/>
                    <a:pt x="42" y="109"/>
                    <a:pt x="46" y="101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6" y="110"/>
                    <a:pt x="46" y="110"/>
                    <a:pt x="46" y="110"/>
                  </a:cubicBezTo>
                  <a:cubicBezTo>
                    <a:pt x="65" y="110"/>
                    <a:pt x="65" y="110"/>
                    <a:pt x="65" y="110"/>
                  </a:cubicBezTo>
                  <a:moveTo>
                    <a:pt x="122" y="56"/>
                  </a:moveTo>
                  <a:cubicBezTo>
                    <a:pt x="142" y="56"/>
                    <a:pt x="142" y="56"/>
                    <a:pt x="142" y="56"/>
                  </a:cubicBezTo>
                  <a:cubicBezTo>
                    <a:pt x="142" y="36"/>
                    <a:pt x="131" y="26"/>
                    <a:pt x="111" y="26"/>
                  </a:cubicBezTo>
                  <a:cubicBezTo>
                    <a:pt x="86" y="26"/>
                    <a:pt x="73" y="41"/>
                    <a:pt x="73" y="65"/>
                  </a:cubicBezTo>
                  <a:cubicBezTo>
                    <a:pt x="73" y="94"/>
                    <a:pt x="88" y="112"/>
                    <a:pt x="117" y="112"/>
                  </a:cubicBezTo>
                  <a:cubicBezTo>
                    <a:pt x="125" y="112"/>
                    <a:pt x="134" y="111"/>
                    <a:pt x="141" y="108"/>
                  </a:cubicBezTo>
                  <a:cubicBezTo>
                    <a:pt x="141" y="96"/>
                    <a:pt x="141" y="96"/>
                    <a:pt x="141" y="96"/>
                  </a:cubicBezTo>
                  <a:cubicBezTo>
                    <a:pt x="137" y="98"/>
                    <a:pt x="132" y="99"/>
                    <a:pt x="128" y="99"/>
                  </a:cubicBezTo>
                  <a:cubicBezTo>
                    <a:pt x="106" y="99"/>
                    <a:pt x="94" y="83"/>
                    <a:pt x="94" y="62"/>
                  </a:cubicBezTo>
                  <a:cubicBezTo>
                    <a:pt x="94" y="52"/>
                    <a:pt x="97" y="39"/>
                    <a:pt x="109" y="39"/>
                  </a:cubicBezTo>
                  <a:cubicBezTo>
                    <a:pt x="119" y="39"/>
                    <a:pt x="122" y="48"/>
                    <a:pt x="122" y="56"/>
                  </a:cubicBezTo>
                  <a:moveTo>
                    <a:pt x="196" y="56"/>
                  </a:moveTo>
                  <a:cubicBezTo>
                    <a:pt x="216" y="56"/>
                    <a:pt x="216" y="56"/>
                    <a:pt x="216" y="56"/>
                  </a:cubicBezTo>
                  <a:cubicBezTo>
                    <a:pt x="216" y="36"/>
                    <a:pt x="205" y="26"/>
                    <a:pt x="185" y="26"/>
                  </a:cubicBezTo>
                  <a:cubicBezTo>
                    <a:pt x="160" y="26"/>
                    <a:pt x="147" y="41"/>
                    <a:pt x="147" y="65"/>
                  </a:cubicBezTo>
                  <a:cubicBezTo>
                    <a:pt x="147" y="94"/>
                    <a:pt x="162" y="112"/>
                    <a:pt x="191" y="112"/>
                  </a:cubicBezTo>
                  <a:cubicBezTo>
                    <a:pt x="199" y="112"/>
                    <a:pt x="207" y="111"/>
                    <a:pt x="215" y="108"/>
                  </a:cubicBezTo>
                  <a:cubicBezTo>
                    <a:pt x="215" y="96"/>
                    <a:pt x="215" y="96"/>
                    <a:pt x="215" y="96"/>
                  </a:cubicBezTo>
                  <a:cubicBezTo>
                    <a:pt x="211" y="98"/>
                    <a:pt x="206" y="99"/>
                    <a:pt x="201" y="99"/>
                  </a:cubicBezTo>
                  <a:cubicBezTo>
                    <a:pt x="179" y="99"/>
                    <a:pt x="167" y="83"/>
                    <a:pt x="167" y="62"/>
                  </a:cubicBezTo>
                  <a:cubicBezTo>
                    <a:pt x="167" y="52"/>
                    <a:pt x="171" y="39"/>
                    <a:pt x="183" y="39"/>
                  </a:cubicBezTo>
                  <a:cubicBezTo>
                    <a:pt x="193" y="39"/>
                    <a:pt x="196" y="48"/>
                    <a:pt x="196" y="56"/>
                  </a:cubicBezTo>
                  <a:moveTo>
                    <a:pt x="271" y="52"/>
                  </a:moveTo>
                  <a:cubicBezTo>
                    <a:pt x="241" y="52"/>
                    <a:pt x="241" y="52"/>
                    <a:pt x="241" y="52"/>
                  </a:cubicBezTo>
                  <a:cubicBezTo>
                    <a:pt x="242" y="44"/>
                    <a:pt x="248" y="38"/>
                    <a:pt x="256" y="38"/>
                  </a:cubicBezTo>
                  <a:cubicBezTo>
                    <a:pt x="265" y="38"/>
                    <a:pt x="271" y="44"/>
                    <a:pt x="271" y="52"/>
                  </a:cubicBezTo>
                  <a:moveTo>
                    <a:pt x="289" y="64"/>
                  </a:moveTo>
                  <a:cubicBezTo>
                    <a:pt x="289" y="59"/>
                    <a:pt x="289" y="59"/>
                    <a:pt x="289" y="59"/>
                  </a:cubicBezTo>
                  <a:cubicBezTo>
                    <a:pt x="289" y="39"/>
                    <a:pt x="279" y="26"/>
                    <a:pt x="258" y="26"/>
                  </a:cubicBezTo>
                  <a:cubicBezTo>
                    <a:pt x="233" y="26"/>
                    <a:pt x="222" y="41"/>
                    <a:pt x="222" y="65"/>
                  </a:cubicBezTo>
                  <a:cubicBezTo>
                    <a:pt x="222" y="92"/>
                    <a:pt x="235" y="112"/>
                    <a:pt x="264" y="112"/>
                  </a:cubicBezTo>
                  <a:cubicBezTo>
                    <a:pt x="272" y="112"/>
                    <a:pt x="279" y="111"/>
                    <a:pt x="287" y="109"/>
                  </a:cubicBezTo>
                  <a:cubicBezTo>
                    <a:pt x="287" y="95"/>
                    <a:pt x="287" y="95"/>
                    <a:pt x="287" y="95"/>
                  </a:cubicBezTo>
                  <a:cubicBezTo>
                    <a:pt x="282" y="97"/>
                    <a:pt x="276" y="99"/>
                    <a:pt x="271" y="99"/>
                  </a:cubicBezTo>
                  <a:cubicBezTo>
                    <a:pt x="252" y="99"/>
                    <a:pt x="240" y="81"/>
                    <a:pt x="240" y="64"/>
                  </a:cubicBezTo>
                  <a:cubicBezTo>
                    <a:pt x="289" y="64"/>
                    <a:pt x="289" y="64"/>
                    <a:pt x="289" y="64"/>
                  </a:cubicBezTo>
                  <a:moveTo>
                    <a:pt x="346" y="110"/>
                  </a:moveTo>
                  <a:cubicBezTo>
                    <a:pt x="365" y="110"/>
                    <a:pt x="365" y="110"/>
                    <a:pt x="365" y="110"/>
                  </a:cubicBezTo>
                  <a:cubicBezTo>
                    <a:pt x="365" y="53"/>
                    <a:pt x="365" y="53"/>
                    <a:pt x="365" y="53"/>
                  </a:cubicBezTo>
                  <a:cubicBezTo>
                    <a:pt x="365" y="39"/>
                    <a:pt x="358" y="26"/>
                    <a:pt x="343" y="26"/>
                  </a:cubicBezTo>
                  <a:cubicBezTo>
                    <a:pt x="331" y="26"/>
                    <a:pt x="323" y="33"/>
                    <a:pt x="318" y="43"/>
                  </a:cubicBezTo>
                  <a:cubicBezTo>
                    <a:pt x="318" y="43"/>
                    <a:pt x="318" y="43"/>
                    <a:pt x="318" y="43"/>
                  </a:cubicBezTo>
                  <a:cubicBezTo>
                    <a:pt x="318" y="28"/>
                    <a:pt x="318" y="28"/>
                    <a:pt x="318" y="28"/>
                  </a:cubicBezTo>
                  <a:cubicBezTo>
                    <a:pt x="299" y="28"/>
                    <a:pt x="299" y="28"/>
                    <a:pt x="299" y="28"/>
                  </a:cubicBezTo>
                  <a:cubicBezTo>
                    <a:pt x="299" y="110"/>
                    <a:pt x="299" y="110"/>
                    <a:pt x="299" y="110"/>
                  </a:cubicBezTo>
                  <a:cubicBezTo>
                    <a:pt x="318" y="110"/>
                    <a:pt x="318" y="110"/>
                    <a:pt x="318" y="110"/>
                  </a:cubicBezTo>
                  <a:cubicBezTo>
                    <a:pt x="318" y="75"/>
                    <a:pt x="318" y="75"/>
                    <a:pt x="318" y="75"/>
                  </a:cubicBezTo>
                  <a:cubicBezTo>
                    <a:pt x="318" y="63"/>
                    <a:pt x="324" y="44"/>
                    <a:pt x="337" y="44"/>
                  </a:cubicBezTo>
                  <a:cubicBezTo>
                    <a:pt x="339" y="44"/>
                    <a:pt x="341" y="44"/>
                    <a:pt x="343" y="45"/>
                  </a:cubicBezTo>
                  <a:cubicBezTo>
                    <a:pt x="346" y="49"/>
                    <a:pt x="346" y="59"/>
                    <a:pt x="346" y="63"/>
                  </a:cubicBezTo>
                  <a:cubicBezTo>
                    <a:pt x="346" y="110"/>
                    <a:pt x="346" y="110"/>
                    <a:pt x="346" y="110"/>
                  </a:cubicBezTo>
                  <a:moveTo>
                    <a:pt x="405" y="41"/>
                  </a:moveTo>
                  <a:cubicBezTo>
                    <a:pt x="429" y="41"/>
                    <a:pt x="429" y="41"/>
                    <a:pt x="429" y="41"/>
                  </a:cubicBezTo>
                  <a:cubicBezTo>
                    <a:pt x="429" y="28"/>
                    <a:pt x="429" y="28"/>
                    <a:pt x="429" y="28"/>
                  </a:cubicBezTo>
                  <a:cubicBezTo>
                    <a:pt x="405" y="28"/>
                    <a:pt x="405" y="28"/>
                    <a:pt x="405" y="28"/>
                  </a:cubicBezTo>
                  <a:cubicBezTo>
                    <a:pt x="405" y="0"/>
                    <a:pt x="405" y="0"/>
                    <a:pt x="405" y="0"/>
                  </a:cubicBezTo>
                  <a:cubicBezTo>
                    <a:pt x="386" y="8"/>
                    <a:pt x="386" y="8"/>
                    <a:pt x="386" y="8"/>
                  </a:cubicBezTo>
                  <a:cubicBezTo>
                    <a:pt x="386" y="28"/>
                    <a:pt x="386" y="28"/>
                    <a:pt x="386" y="28"/>
                  </a:cubicBezTo>
                  <a:cubicBezTo>
                    <a:pt x="370" y="28"/>
                    <a:pt x="370" y="28"/>
                    <a:pt x="370" y="28"/>
                  </a:cubicBezTo>
                  <a:cubicBezTo>
                    <a:pt x="370" y="41"/>
                    <a:pt x="370" y="41"/>
                    <a:pt x="370" y="41"/>
                  </a:cubicBezTo>
                  <a:cubicBezTo>
                    <a:pt x="386" y="41"/>
                    <a:pt x="386" y="41"/>
                    <a:pt x="386" y="41"/>
                  </a:cubicBezTo>
                  <a:cubicBezTo>
                    <a:pt x="386" y="89"/>
                    <a:pt x="386" y="89"/>
                    <a:pt x="386" y="89"/>
                  </a:cubicBezTo>
                  <a:cubicBezTo>
                    <a:pt x="386" y="107"/>
                    <a:pt x="394" y="112"/>
                    <a:pt x="411" y="112"/>
                  </a:cubicBezTo>
                  <a:cubicBezTo>
                    <a:pt x="416" y="112"/>
                    <a:pt x="422" y="112"/>
                    <a:pt x="427" y="111"/>
                  </a:cubicBezTo>
                  <a:cubicBezTo>
                    <a:pt x="427" y="97"/>
                    <a:pt x="427" y="97"/>
                    <a:pt x="427" y="97"/>
                  </a:cubicBezTo>
                  <a:cubicBezTo>
                    <a:pt x="424" y="98"/>
                    <a:pt x="421" y="99"/>
                    <a:pt x="418" y="99"/>
                  </a:cubicBezTo>
                  <a:cubicBezTo>
                    <a:pt x="406" y="99"/>
                    <a:pt x="405" y="90"/>
                    <a:pt x="405" y="80"/>
                  </a:cubicBezTo>
                  <a:cubicBezTo>
                    <a:pt x="405" y="41"/>
                    <a:pt x="405" y="41"/>
                    <a:pt x="405" y="41"/>
                  </a:cubicBezTo>
                  <a:moveTo>
                    <a:pt x="485" y="110"/>
                  </a:moveTo>
                  <a:cubicBezTo>
                    <a:pt x="504" y="110"/>
                    <a:pt x="504" y="110"/>
                    <a:pt x="504" y="110"/>
                  </a:cubicBezTo>
                  <a:cubicBezTo>
                    <a:pt x="504" y="28"/>
                    <a:pt x="504" y="28"/>
                    <a:pt x="504" y="28"/>
                  </a:cubicBezTo>
                  <a:cubicBezTo>
                    <a:pt x="485" y="28"/>
                    <a:pt x="485" y="28"/>
                    <a:pt x="485" y="28"/>
                  </a:cubicBezTo>
                  <a:cubicBezTo>
                    <a:pt x="485" y="63"/>
                    <a:pt x="485" y="63"/>
                    <a:pt x="485" y="63"/>
                  </a:cubicBezTo>
                  <a:cubicBezTo>
                    <a:pt x="485" y="75"/>
                    <a:pt x="479" y="94"/>
                    <a:pt x="466" y="94"/>
                  </a:cubicBezTo>
                  <a:cubicBezTo>
                    <a:pt x="464" y="94"/>
                    <a:pt x="461" y="94"/>
                    <a:pt x="460" y="93"/>
                  </a:cubicBezTo>
                  <a:cubicBezTo>
                    <a:pt x="457" y="89"/>
                    <a:pt x="457" y="79"/>
                    <a:pt x="457" y="75"/>
                  </a:cubicBezTo>
                  <a:cubicBezTo>
                    <a:pt x="457" y="28"/>
                    <a:pt x="457" y="28"/>
                    <a:pt x="457" y="28"/>
                  </a:cubicBezTo>
                  <a:cubicBezTo>
                    <a:pt x="438" y="28"/>
                    <a:pt x="438" y="28"/>
                    <a:pt x="438" y="28"/>
                  </a:cubicBezTo>
                  <a:cubicBezTo>
                    <a:pt x="438" y="85"/>
                    <a:pt x="438" y="85"/>
                    <a:pt x="438" y="85"/>
                  </a:cubicBezTo>
                  <a:cubicBezTo>
                    <a:pt x="438" y="99"/>
                    <a:pt x="444" y="112"/>
                    <a:pt x="460" y="112"/>
                  </a:cubicBezTo>
                  <a:cubicBezTo>
                    <a:pt x="472" y="112"/>
                    <a:pt x="480" y="105"/>
                    <a:pt x="485" y="95"/>
                  </a:cubicBezTo>
                  <a:cubicBezTo>
                    <a:pt x="485" y="95"/>
                    <a:pt x="485" y="95"/>
                    <a:pt x="485" y="95"/>
                  </a:cubicBezTo>
                  <a:cubicBezTo>
                    <a:pt x="485" y="110"/>
                    <a:pt x="485" y="110"/>
                    <a:pt x="485" y="110"/>
                  </a:cubicBezTo>
                  <a:moveTo>
                    <a:pt x="536" y="74"/>
                  </a:moveTo>
                  <a:cubicBezTo>
                    <a:pt x="536" y="55"/>
                    <a:pt x="543" y="46"/>
                    <a:pt x="562" y="46"/>
                  </a:cubicBezTo>
                  <a:cubicBezTo>
                    <a:pt x="562" y="26"/>
                    <a:pt x="562" y="26"/>
                    <a:pt x="562" y="26"/>
                  </a:cubicBezTo>
                  <a:cubicBezTo>
                    <a:pt x="549" y="26"/>
                    <a:pt x="542" y="32"/>
                    <a:pt x="536" y="43"/>
                  </a:cubicBezTo>
                  <a:cubicBezTo>
                    <a:pt x="536" y="43"/>
                    <a:pt x="536" y="43"/>
                    <a:pt x="536" y="43"/>
                  </a:cubicBezTo>
                  <a:cubicBezTo>
                    <a:pt x="536" y="28"/>
                    <a:pt x="536" y="28"/>
                    <a:pt x="536" y="28"/>
                  </a:cubicBezTo>
                  <a:cubicBezTo>
                    <a:pt x="516" y="28"/>
                    <a:pt x="516" y="28"/>
                    <a:pt x="516" y="28"/>
                  </a:cubicBezTo>
                  <a:cubicBezTo>
                    <a:pt x="516" y="110"/>
                    <a:pt x="516" y="110"/>
                    <a:pt x="516" y="110"/>
                  </a:cubicBezTo>
                  <a:cubicBezTo>
                    <a:pt x="536" y="110"/>
                    <a:pt x="536" y="110"/>
                    <a:pt x="536" y="110"/>
                  </a:cubicBezTo>
                  <a:cubicBezTo>
                    <a:pt x="536" y="74"/>
                    <a:pt x="536" y="74"/>
                    <a:pt x="536" y="74"/>
                  </a:cubicBezTo>
                  <a:moveTo>
                    <a:pt x="615" y="52"/>
                  </a:moveTo>
                  <a:cubicBezTo>
                    <a:pt x="585" y="52"/>
                    <a:pt x="585" y="52"/>
                    <a:pt x="585" y="52"/>
                  </a:cubicBezTo>
                  <a:cubicBezTo>
                    <a:pt x="586" y="44"/>
                    <a:pt x="592" y="38"/>
                    <a:pt x="600" y="38"/>
                  </a:cubicBezTo>
                  <a:cubicBezTo>
                    <a:pt x="609" y="38"/>
                    <a:pt x="615" y="44"/>
                    <a:pt x="615" y="52"/>
                  </a:cubicBezTo>
                  <a:moveTo>
                    <a:pt x="633" y="64"/>
                  </a:moveTo>
                  <a:cubicBezTo>
                    <a:pt x="633" y="59"/>
                    <a:pt x="633" y="59"/>
                    <a:pt x="633" y="59"/>
                  </a:cubicBezTo>
                  <a:cubicBezTo>
                    <a:pt x="633" y="39"/>
                    <a:pt x="623" y="26"/>
                    <a:pt x="602" y="26"/>
                  </a:cubicBezTo>
                  <a:cubicBezTo>
                    <a:pt x="577" y="26"/>
                    <a:pt x="566" y="41"/>
                    <a:pt x="566" y="65"/>
                  </a:cubicBezTo>
                  <a:cubicBezTo>
                    <a:pt x="566" y="92"/>
                    <a:pt x="579" y="112"/>
                    <a:pt x="608" y="112"/>
                  </a:cubicBezTo>
                  <a:cubicBezTo>
                    <a:pt x="616" y="112"/>
                    <a:pt x="623" y="111"/>
                    <a:pt x="631" y="109"/>
                  </a:cubicBezTo>
                  <a:cubicBezTo>
                    <a:pt x="631" y="95"/>
                    <a:pt x="631" y="95"/>
                    <a:pt x="631" y="95"/>
                  </a:cubicBezTo>
                  <a:cubicBezTo>
                    <a:pt x="626" y="97"/>
                    <a:pt x="620" y="99"/>
                    <a:pt x="615" y="99"/>
                  </a:cubicBezTo>
                  <a:cubicBezTo>
                    <a:pt x="596" y="99"/>
                    <a:pt x="584" y="81"/>
                    <a:pt x="584" y="64"/>
                  </a:cubicBezTo>
                  <a:cubicBezTo>
                    <a:pt x="633" y="64"/>
                    <a:pt x="633" y="64"/>
                    <a:pt x="633" y="6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3" name="Freeform 16"/>
            <p:cNvSpPr>
              <a:spLocks/>
            </p:cNvSpPr>
            <p:nvPr/>
          </p:nvSpPr>
          <p:spPr bwMode="auto">
            <a:xfrm>
              <a:off x="1267" y="226"/>
              <a:ext cx="142" cy="144"/>
            </a:xfrm>
            <a:custGeom>
              <a:avLst/>
              <a:gdLst>
                <a:gd name="T0" fmla="*/ 0 w 60"/>
                <a:gd name="T1" fmla="*/ 0 h 61"/>
                <a:gd name="T2" fmla="*/ 0 w 60"/>
                <a:gd name="T3" fmla="*/ 14 h 61"/>
                <a:gd name="T4" fmla="*/ 44 w 60"/>
                <a:gd name="T5" fmla="*/ 31 h 61"/>
                <a:gd name="T6" fmla="*/ 0 w 60"/>
                <a:gd name="T7" fmla="*/ 48 h 61"/>
                <a:gd name="T8" fmla="*/ 0 w 60"/>
                <a:gd name="T9" fmla="*/ 61 h 61"/>
                <a:gd name="T10" fmla="*/ 60 w 60"/>
                <a:gd name="T11" fmla="*/ 37 h 61"/>
                <a:gd name="T12" fmla="*/ 60 w 60"/>
                <a:gd name="T13" fmla="*/ 25 h 61"/>
                <a:gd name="T14" fmla="*/ 0 w 60"/>
                <a:gd name="T1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61">
                  <a:moveTo>
                    <a:pt x="0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39" y="29"/>
                    <a:pt x="44" y="31"/>
                  </a:cubicBezTo>
                  <a:cubicBezTo>
                    <a:pt x="39" y="33"/>
                    <a:pt x="0" y="48"/>
                    <a:pt x="0" y="48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60" y="37"/>
                    <a:pt x="60" y="37"/>
                    <a:pt x="60" y="37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A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625218" y="2059620"/>
            <a:ext cx="7218619" cy="1104013"/>
          </a:xfrm>
          <a:prstGeom prst="rect">
            <a:avLst/>
          </a:prstGeom>
        </p:spPr>
        <p:txBody>
          <a:bodyPr lIns="0" tIns="0" anchor="t" anchorCtr="0">
            <a:noAutofit/>
          </a:bodyPr>
          <a:lstStyle>
            <a:lvl1pPr algn="l">
              <a:lnSpc>
                <a:spcPct val="100000"/>
              </a:lnSpc>
              <a:defRPr sz="3600" b="0" spc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 </a:t>
            </a:r>
            <a:endParaRPr lang="en-GB" dirty="0"/>
          </a:p>
        </p:txBody>
      </p:sp>
      <p:sp>
        <p:nvSpPr>
          <p:cNvPr id="33" name="Text Placeholder 32"/>
          <p:cNvSpPr>
            <a:spLocks noGrp="1"/>
          </p:cNvSpPr>
          <p:nvPr userDrawn="1">
            <p:ph type="body" sz="quarter" idx="10"/>
          </p:nvPr>
        </p:nvSpPr>
        <p:spPr>
          <a:xfrm>
            <a:off x="625219" y="3313272"/>
            <a:ext cx="6077422" cy="467671"/>
          </a:xfr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lang="en-US" sz="2000" b="0" kern="1200" spc="0" baseline="0" dirty="0" smtClean="0">
                <a:solidFill>
                  <a:schemeClr val="bg1"/>
                </a:solidFill>
                <a:latin typeface="+mn-lt"/>
                <a:ea typeface="Arial" pitchFamily="-105" charset="-52"/>
                <a:cs typeface="Arial" pitchFamily="34" charset="0"/>
              </a:defRPr>
            </a:lvl1pPr>
            <a:lvl2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lang="en-US" sz="2700" b="0" kern="1200" spc="0" baseline="0" dirty="0" smtClean="0">
                <a:solidFill>
                  <a:schemeClr val="accent1"/>
                </a:solidFill>
                <a:latin typeface="Arial" pitchFamily="34" charset="0"/>
                <a:ea typeface="Arial" pitchFamily="-105" charset="-52"/>
                <a:cs typeface="Arial" pitchFamily="34" charset="0"/>
              </a:defRPr>
            </a:lvl2pPr>
            <a:lvl3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lang="en-US" sz="2700" b="0" kern="1200" spc="0" baseline="0" dirty="0" smtClean="0">
                <a:solidFill>
                  <a:schemeClr val="accent1"/>
                </a:solidFill>
                <a:latin typeface="Arial" pitchFamily="34" charset="0"/>
                <a:ea typeface="Arial" pitchFamily="-105" charset="-52"/>
                <a:cs typeface="Arial" pitchFamily="34" charset="0"/>
              </a:defRPr>
            </a:lvl3pPr>
            <a:lvl4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lang="en-US" sz="2700" b="0" kern="1200" spc="0" baseline="0" dirty="0" smtClean="0">
                <a:solidFill>
                  <a:schemeClr val="accent1"/>
                </a:solidFill>
                <a:latin typeface="Arial" pitchFamily="34" charset="0"/>
                <a:ea typeface="Arial" pitchFamily="-105" charset="-52"/>
                <a:cs typeface="Arial" pitchFamily="34" charset="0"/>
              </a:defRPr>
            </a:lvl4pPr>
            <a:lvl5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lang="en-AU" sz="2700" b="0" kern="1200" spc="0" baseline="0" dirty="0">
                <a:solidFill>
                  <a:schemeClr val="accent1"/>
                </a:solidFill>
                <a:latin typeface="Arial" pitchFamily="34" charset="0"/>
                <a:ea typeface="Arial" pitchFamily="-105" charset="-52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8694000" y="1101911"/>
            <a:ext cx="3074394" cy="2061722"/>
            <a:chOff x="5728986" y="1472516"/>
            <a:chExt cx="3074394" cy="2061722"/>
          </a:xfrm>
        </p:grpSpPr>
        <p:sp>
          <p:nvSpPr>
            <p:cNvPr id="24" name="Freeform 23"/>
            <p:cNvSpPr/>
            <p:nvPr/>
          </p:nvSpPr>
          <p:spPr>
            <a:xfrm>
              <a:off x="6191575" y="1472516"/>
              <a:ext cx="2013677" cy="2061722"/>
            </a:xfrm>
            <a:custGeom>
              <a:avLst/>
              <a:gdLst>
                <a:gd name="connsiteX0" fmla="*/ 0 w 4457700"/>
                <a:gd name="connsiteY0" fmla="*/ 0 h 4552950"/>
                <a:gd name="connsiteX1" fmla="*/ 4457700 w 4457700"/>
                <a:gd name="connsiteY1" fmla="*/ 1828800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24037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16893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62462"/>
                <a:gd name="connsiteY0" fmla="*/ 0 h 4552950"/>
                <a:gd name="connsiteX1" fmla="*/ 4462462 w 4462462"/>
                <a:gd name="connsiteY1" fmla="*/ 1819275 h 4552950"/>
                <a:gd name="connsiteX2" fmla="*/ 4457700 w 4462462"/>
                <a:gd name="connsiteY2" fmla="*/ 2743200 h 4552950"/>
                <a:gd name="connsiteX3" fmla="*/ 0 w 4462462"/>
                <a:gd name="connsiteY3" fmla="*/ 4552950 h 4552950"/>
                <a:gd name="connsiteX4" fmla="*/ 0 w 4462462"/>
                <a:gd name="connsiteY4" fmla="*/ 3543300 h 4552950"/>
                <a:gd name="connsiteX5" fmla="*/ 3282950 w 4462462"/>
                <a:gd name="connsiteY5" fmla="*/ 2286000 h 4552950"/>
                <a:gd name="connsiteX6" fmla="*/ 0 w 4462462"/>
                <a:gd name="connsiteY6" fmla="*/ 1016000 h 4552950"/>
                <a:gd name="connsiteX7" fmla="*/ 0 w 4462462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82950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75807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57713"/>
                <a:gd name="connsiteX1" fmla="*/ 4462462 w 4462921"/>
                <a:gd name="connsiteY1" fmla="*/ 1819275 h 4557713"/>
                <a:gd name="connsiteX2" fmla="*/ 4462463 w 4462921"/>
                <a:gd name="connsiteY2" fmla="*/ 2747962 h 4557713"/>
                <a:gd name="connsiteX3" fmla="*/ 2381 w 4462921"/>
                <a:gd name="connsiteY3" fmla="*/ 4557713 h 4557713"/>
                <a:gd name="connsiteX4" fmla="*/ 0 w 4462921"/>
                <a:gd name="connsiteY4" fmla="*/ 3543300 h 4557713"/>
                <a:gd name="connsiteX5" fmla="*/ 3275807 w 4462921"/>
                <a:gd name="connsiteY5" fmla="*/ 2286000 h 4557713"/>
                <a:gd name="connsiteX6" fmla="*/ 0 w 4462921"/>
                <a:gd name="connsiteY6" fmla="*/ 1016000 h 4557713"/>
                <a:gd name="connsiteX7" fmla="*/ 0 w 4462921"/>
                <a:gd name="connsiteY7" fmla="*/ 0 h 4557713"/>
                <a:gd name="connsiteX0" fmla="*/ 0 w 4462921"/>
                <a:gd name="connsiteY0" fmla="*/ 0 h 4562475"/>
                <a:gd name="connsiteX1" fmla="*/ 4462462 w 4462921"/>
                <a:gd name="connsiteY1" fmla="*/ 1819275 h 4562475"/>
                <a:gd name="connsiteX2" fmla="*/ 4462463 w 4462921"/>
                <a:gd name="connsiteY2" fmla="*/ 2747962 h 4562475"/>
                <a:gd name="connsiteX3" fmla="*/ 2381 w 4462921"/>
                <a:gd name="connsiteY3" fmla="*/ 4562475 h 4562475"/>
                <a:gd name="connsiteX4" fmla="*/ 0 w 4462921"/>
                <a:gd name="connsiteY4" fmla="*/ 3543300 h 4562475"/>
                <a:gd name="connsiteX5" fmla="*/ 3275807 w 4462921"/>
                <a:gd name="connsiteY5" fmla="*/ 2286000 h 4562475"/>
                <a:gd name="connsiteX6" fmla="*/ 0 w 4462921"/>
                <a:gd name="connsiteY6" fmla="*/ 1016000 h 4562475"/>
                <a:gd name="connsiteX7" fmla="*/ 0 w 4462921"/>
                <a:gd name="connsiteY7" fmla="*/ 0 h 4562475"/>
                <a:gd name="connsiteX0" fmla="*/ 2486 w 4465407"/>
                <a:gd name="connsiteY0" fmla="*/ 0 h 4564856"/>
                <a:gd name="connsiteX1" fmla="*/ 4464948 w 4465407"/>
                <a:gd name="connsiteY1" fmla="*/ 1819275 h 4564856"/>
                <a:gd name="connsiteX2" fmla="*/ 4464949 w 4465407"/>
                <a:gd name="connsiteY2" fmla="*/ 2747962 h 4564856"/>
                <a:gd name="connsiteX3" fmla="*/ 105 w 4465407"/>
                <a:gd name="connsiteY3" fmla="*/ 4564856 h 4564856"/>
                <a:gd name="connsiteX4" fmla="*/ 2486 w 4465407"/>
                <a:gd name="connsiteY4" fmla="*/ 3543300 h 4564856"/>
                <a:gd name="connsiteX5" fmla="*/ 3278293 w 4465407"/>
                <a:gd name="connsiteY5" fmla="*/ 2286000 h 4564856"/>
                <a:gd name="connsiteX6" fmla="*/ 2486 w 4465407"/>
                <a:gd name="connsiteY6" fmla="*/ 1016000 h 4564856"/>
                <a:gd name="connsiteX7" fmla="*/ 2486 w 4465407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47962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0343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5106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16000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9275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64129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5066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18079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7262"/>
                <a:gd name="connsiteX1" fmla="*/ 4467527 w 4467986"/>
                <a:gd name="connsiteY1" fmla="*/ 1814537 h 4567262"/>
                <a:gd name="connsiteX2" fmla="*/ 4467529 w 4467986"/>
                <a:gd name="connsiteY2" fmla="*/ 2757512 h 4567262"/>
                <a:gd name="connsiteX3" fmla="*/ 2685 w 4467986"/>
                <a:gd name="connsiteY3" fmla="*/ 4567262 h 4567262"/>
                <a:gd name="connsiteX4" fmla="*/ 2684 w 4467986"/>
                <a:gd name="connsiteY4" fmla="*/ 3548087 h 4567262"/>
                <a:gd name="connsiteX5" fmla="*/ 3266585 w 4467986"/>
                <a:gd name="connsiteY5" fmla="*/ 2290788 h 4567262"/>
                <a:gd name="connsiteX6" fmla="*/ 2533 w 4467986"/>
                <a:gd name="connsiteY6" fmla="*/ 1025551 h 4567262"/>
                <a:gd name="connsiteX7" fmla="*/ 0 w 4467986"/>
                <a:gd name="connsiteY7" fmla="*/ 0 h 4567262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50493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57411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5956" h="4569668">
                  <a:moveTo>
                    <a:pt x="377" y="0"/>
                  </a:moveTo>
                  <a:lnTo>
                    <a:pt x="4465497" y="1816943"/>
                  </a:lnTo>
                  <a:cubicBezTo>
                    <a:pt x="4463910" y="2124918"/>
                    <a:pt x="4467086" y="2451943"/>
                    <a:pt x="4465499" y="2759918"/>
                  </a:cubicBezTo>
                  <a:lnTo>
                    <a:pt x="655" y="4569668"/>
                  </a:lnTo>
                  <a:cubicBezTo>
                    <a:pt x="-139" y="4230737"/>
                    <a:pt x="1448" y="3887042"/>
                    <a:pt x="654" y="3548111"/>
                  </a:cubicBezTo>
                  <a:lnTo>
                    <a:pt x="3257411" y="2293194"/>
                  </a:lnTo>
                  <a:lnTo>
                    <a:pt x="503" y="1027957"/>
                  </a:lnTo>
                  <a:cubicBezTo>
                    <a:pt x="-1186" y="686909"/>
                    <a:pt x="2066" y="341048"/>
                    <a:pt x="3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" name="Freeform 11"/>
            <p:cNvSpPr>
              <a:spLocks noEditPoints="1"/>
            </p:cNvSpPr>
            <p:nvPr userDrawn="1"/>
          </p:nvSpPr>
          <p:spPr bwMode="auto">
            <a:xfrm>
              <a:off x="5728986" y="2313444"/>
              <a:ext cx="3074394" cy="250623"/>
            </a:xfrm>
            <a:custGeom>
              <a:avLst/>
              <a:gdLst>
                <a:gd name="T0" fmla="*/ 46 w 1070"/>
                <a:gd name="T1" fmla="*/ 1 h 87"/>
                <a:gd name="T2" fmla="*/ 0 w 1070"/>
                <a:gd name="T3" fmla="*/ 67 h 87"/>
                <a:gd name="T4" fmla="*/ 57 w 1070"/>
                <a:gd name="T5" fmla="*/ 1 h 87"/>
                <a:gd name="T6" fmla="*/ 113 w 1070"/>
                <a:gd name="T7" fmla="*/ 69 h 87"/>
                <a:gd name="T8" fmla="*/ 104 w 1070"/>
                <a:gd name="T9" fmla="*/ 59 h 87"/>
                <a:gd name="T10" fmla="*/ 104 w 1070"/>
                <a:gd name="T11" fmla="*/ 27 h 87"/>
                <a:gd name="T12" fmla="*/ 94 w 1070"/>
                <a:gd name="T13" fmla="*/ 27 h 87"/>
                <a:gd name="T14" fmla="*/ 133 w 1070"/>
                <a:gd name="T15" fmla="*/ 31 h 87"/>
                <a:gd name="T16" fmla="*/ 145 w 1070"/>
                <a:gd name="T17" fmla="*/ 29 h 87"/>
                <a:gd name="T18" fmla="*/ 206 w 1070"/>
                <a:gd name="T19" fmla="*/ 21 h 87"/>
                <a:gd name="T20" fmla="*/ 207 w 1070"/>
                <a:gd name="T21" fmla="*/ 61 h 87"/>
                <a:gd name="T22" fmla="*/ 225 w 1070"/>
                <a:gd name="T23" fmla="*/ 44 h 87"/>
                <a:gd name="T24" fmla="*/ 241 w 1070"/>
                <a:gd name="T25" fmla="*/ 42 h 87"/>
                <a:gd name="T26" fmla="*/ 275 w 1070"/>
                <a:gd name="T27" fmla="*/ 60 h 87"/>
                <a:gd name="T28" fmla="*/ 284 w 1070"/>
                <a:gd name="T29" fmla="*/ 21 h 87"/>
                <a:gd name="T30" fmla="*/ 293 w 1070"/>
                <a:gd name="T31" fmla="*/ 47 h 87"/>
                <a:gd name="T32" fmla="*/ 313 w 1070"/>
                <a:gd name="T33" fmla="*/ 21 h 87"/>
                <a:gd name="T34" fmla="*/ 339 w 1070"/>
                <a:gd name="T35" fmla="*/ 6 h 87"/>
                <a:gd name="T36" fmla="*/ 330 w 1070"/>
                <a:gd name="T37" fmla="*/ 67 h 87"/>
                <a:gd name="T38" fmla="*/ 367 w 1070"/>
                <a:gd name="T39" fmla="*/ 68 h 87"/>
                <a:gd name="T40" fmla="*/ 367 w 1070"/>
                <a:gd name="T41" fmla="*/ 61 h 87"/>
                <a:gd name="T42" fmla="*/ 419 w 1070"/>
                <a:gd name="T43" fmla="*/ 29 h 87"/>
                <a:gd name="T44" fmla="*/ 435 w 1070"/>
                <a:gd name="T45" fmla="*/ 21 h 87"/>
                <a:gd name="T46" fmla="*/ 472 w 1070"/>
                <a:gd name="T47" fmla="*/ 20 h 87"/>
                <a:gd name="T48" fmla="*/ 460 w 1070"/>
                <a:gd name="T49" fmla="*/ 45 h 87"/>
                <a:gd name="T50" fmla="*/ 435 w 1070"/>
                <a:gd name="T51" fmla="*/ 67 h 87"/>
                <a:gd name="T52" fmla="*/ 493 w 1070"/>
                <a:gd name="T53" fmla="*/ 56 h 87"/>
                <a:gd name="T54" fmla="*/ 512 w 1070"/>
                <a:gd name="T55" fmla="*/ 20 h 87"/>
                <a:gd name="T56" fmla="*/ 503 w 1070"/>
                <a:gd name="T57" fmla="*/ 55 h 87"/>
                <a:gd name="T58" fmla="*/ 547 w 1070"/>
                <a:gd name="T59" fmla="*/ 21 h 87"/>
                <a:gd name="T60" fmla="*/ 565 w 1070"/>
                <a:gd name="T61" fmla="*/ 67 h 87"/>
                <a:gd name="T62" fmla="*/ 538 w 1070"/>
                <a:gd name="T63" fmla="*/ 21 h 87"/>
                <a:gd name="T64" fmla="*/ 609 w 1070"/>
                <a:gd name="T65" fmla="*/ 36 h 87"/>
                <a:gd name="T66" fmla="*/ 659 w 1070"/>
                <a:gd name="T67" fmla="*/ 66 h 87"/>
                <a:gd name="T68" fmla="*/ 633 w 1070"/>
                <a:gd name="T69" fmla="*/ 41 h 87"/>
                <a:gd name="T70" fmla="*/ 634 w 1070"/>
                <a:gd name="T71" fmla="*/ 35 h 87"/>
                <a:gd name="T72" fmla="*/ 669 w 1070"/>
                <a:gd name="T73" fmla="*/ 54 h 87"/>
                <a:gd name="T74" fmla="*/ 720 w 1070"/>
                <a:gd name="T75" fmla="*/ 1 h 87"/>
                <a:gd name="T76" fmla="*/ 730 w 1070"/>
                <a:gd name="T77" fmla="*/ 59 h 87"/>
                <a:gd name="T78" fmla="*/ 807 w 1070"/>
                <a:gd name="T79" fmla="*/ 41 h 87"/>
                <a:gd name="T80" fmla="*/ 790 w 1070"/>
                <a:gd name="T81" fmla="*/ 27 h 87"/>
                <a:gd name="T82" fmla="*/ 816 w 1070"/>
                <a:gd name="T83" fmla="*/ 67 h 87"/>
                <a:gd name="T84" fmla="*/ 836 w 1070"/>
                <a:gd name="T85" fmla="*/ 1 h 87"/>
                <a:gd name="T86" fmla="*/ 852 w 1070"/>
                <a:gd name="T87" fmla="*/ 21 h 87"/>
                <a:gd name="T88" fmla="*/ 878 w 1070"/>
                <a:gd name="T89" fmla="*/ 67 h 87"/>
                <a:gd name="T90" fmla="*/ 915 w 1070"/>
                <a:gd name="T91" fmla="*/ 20 h 87"/>
                <a:gd name="T92" fmla="*/ 931 w 1070"/>
                <a:gd name="T93" fmla="*/ 66 h 87"/>
                <a:gd name="T94" fmla="*/ 949 w 1070"/>
                <a:gd name="T95" fmla="*/ 21 h 87"/>
                <a:gd name="T96" fmla="*/ 949 w 1070"/>
                <a:gd name="T97" fmla="*/ 67 h 87"/>
                <a:gd name="T98" fmla="*/ 986 w 1070"/>
                <a:gd name="T99" fmla="*/ 20 h 87"/>
                <a:gd name="T100" fmla="*/ 1001 w 1070"/>
                <a:gd name="T101" fmla="*/ 66 h 87"/>
                <a:gd name="T102" fmla="*/ 1037 w 1070"/>
                <a:gd name="T103" fmla="*/ 60 h 87"/>
                <a:gd name="T104" fmla="*/ 1037 w 1070"/>
                <a:gd name="T105" fmla="*/ 1 h 87"/>
                <a:gd name="T106" fmla="*/ 1037 w 1070"/>
                <a:gd name="T107" fmla="*/ 44 h 87"/>
                <a:gd name="T108" fmla="*/ 1070 w 1070"/>
                <a:gd name="T109" fmla="*/ 6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70" h="87">
                  <a:moveTo>
                    <a:pt x="0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0" y="1"/>
                  </a:lnTo>
                  <a:close/>
                  <a:moveTo>
                    <a:pt x="57" y="1"/>
                  </a:moveTo>
                  <a:cubicBezTo>
                    <a:pt x="67" y="1"/>
                    <a:pt x="67" y="1"/>
                    <a:pt x="67" y="1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57" y="10"/>
                    <a:pt x="57" y="10"/>
                    <a:pt x="57" y="10"/>
                  </a:cubicBezTo>
                  <a:lnTo>
                    <a:pt x="57" y="1"/>
                  </a:lnTo>
                  <a:close/>
                  <a:moveTo>
                    <a:pt x="58" y="21"/>
                  </a:moveTo>
                  <a:cubicBezTo>
                    <a:pt x="67" y="21"/>
                    <a:pt x="67" y="21"/>
                    <a:pt x="67" y="21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58" y="67"/>
                    <a:pt x="58" y="67"/>
                    <a:pt x="58" y="67"/>
                  </a:cubicBezTo>
                  <a:lnTo>
                    <a:pt x="58" y="21"/>
                  </a:lnTo>
                  <a:close/>
                  <a:moveTo>
                    <a:pt x="113" y="69"/>
                  </a:moveTo>
                  <a:cubicBezTo>
                    <a:pt x="113" y="82"/>
                    <a:pt x="106" y="87"/>
                    <a:pt x="92" y="87"/>
                  </a:cubicBezTo>
                  <a:cubicBezTo>
                    <a:pt x="85" y="87"/>
                    <a:pt x="80" y="86"/>
                    <a:pt x="78" y="86"/>
                  </a:cubicBezTo>
                  <a:cubicBezTo>
                    <a:pt x="78" y="77"/>
                    <a:pt x="78" y="77"/>
                    <a:pt x="78" y="77"/>
                  </a:cubicBezTo>
                  <a:cubicBezTo>
                    <a:pt x="81" y="78"/>
                    <a:pt x="85" y="81"/>
                    <a:pt x="91" y="81"/>
                  </a:cubicBezTo>
                  <a:cubicBezTo>
                    <a:pt x="104" y="81"/>
                    <a:pt x="104" y="71"/>
                    <a:pt x="104" y="66"/>
                  </a:cubicBezTo>
                  <a:cubicBezTo>
                    <a:pt x="104" y="59"/>
                    <a:pt x="104" y="59"/>
                    <a:pt x="104" y="59"/>
                  </a:cubicBezTo>
                  <a:cubicBezTo>
                    <a:pt x="104" y="59"/>
                    <a:pt x="104" y="59"/>
                    <a:pt x="104" y="59"/>
                  </a:cubicBezTo>
                  <a:cubicBezTo>
                    <a:pt x="103" y="62"/>
                    <a:pt x="99" y="67"/>
                    <a:pt x="92" y="67"/>
                  </a:cubicBezTo>
                  <a:cubicBezTo>
                    <a:pt x="80" y="67"/>
                    <a:pt x="76" y="56"/>
                    <a:pt x="76" y="44"/>
                  </a:cubicBezTo>
                  <a:cubicBezTo>
                    <a:pt x="76" y="31"/>
                    <a:pt x="81" y="20"/>
                    <a:pt x="92" y="20"/>
                  </a:cubicBezTo>
                  <a:cubicBezTo>
                    <a:pt x="99" y="20"/>
                    <a:pt x="103" y="25"/>
                    <a:pt x="104" y="27"/>
                  </a:cubicBezTo>
                  <a:cubicBezTo>
                    <a:pt x="104" y="27"/>
                    <a:pt x="104" y="27"/>
                    <a:pt x="104" y="27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13" y="21"/>
                    <a:pt x="113" y="21"/>
                    <a:pt x="113" y="21"/>
                  </a:cubicBezTo>
                  <a:lnTo>
                    <a:pt x="113" y="69"/>
                  </a:lnTo>
                  <a:close/>
                  <a:moveTo>
                    <a:pt x="94" y="60"/>
                  </a:moveTo>
                  <a:cubicBezTo>
                    <a:pt x="102" y="60"/>
                    <a:pt x="104" y="50"/>
                    <a:pt x="104" y="43"/>
                  </a:cubicBezTo>
                  <a:cubicBezTo>
                    <a:pt x="104" y="36"/>
                    <a:pt x="102" y="27"/>
                    <a:pt x="94" y="27"/>
                  </a:cubicBezTo>
                  <a:cubicBezTo>
                    <a:pt x="87" y="27"/>
                    <a:pt x="85" y="37"/>
                    <a:pt x="85" y="44"/>
                  </a:cubicBezTo>
                  <a:cubicBezTo>
                    <a:pt x="85" y="50"/>
                    <a:pt x="87" y="60"/>
                    <a:pt x="94" y="60"/>
                  </a:cubicBezTo>
                  <a:close/>
                  <a:moveTo>
                    <a:pt x="124" y="1"/>
                  </a:moveTo>
                  <a:cubicBezTo>
                    <a:pt x="133" y="1"/>
                    <a:pt x="133" y="1"/>
                    <a:pt x="133" y="1"/>
                  </a:cubicBezTo>
                  <a:cubicBezTo>
                    <a:pt x="133" y="31"/>
                    <a:pt x="133" y="31"/>
                    <a:pt x="133" y="31"/>
                  </a:cubicBezTo>
                  <a:cubicBezTo>
                    <a:pt x="133" y="31"/>
                    <a:pt x="133" y="31"/>
                    <a:pt x="133" y="31"/>
                  </a:cubicBezTo>
                  <a:cubicBezTo>
                    <a:pt x="135" y="27"/>
                    <a:pt x="138" y="20"/>
                    <a:pt x="148" y="20"/>
                  </a:cubicBezTo>
                  <a:cubicBezTo>
                    <a:pt x="158" y="20"/>
                    <a:pt x="160" y="29"/>
                    <a:pt x="160" y="35"/>
                  </a:cubicBezTo>
                  <a:cubicBezTo>
                    <a:pt x="160" y="67"/>
                    <a:pt x="160" y="67"/>
                    <a:pt x="160" y="67"/>
                  </a:cubicBezTo>
                  <a:cubicBezTo>
                    <a:pt x="151" y="67"/>
                    <a:pt x="151" y="67"/>
                    <a:pt x="151" y="67"/>
                  </a:cubicBezTo>
                  <a:cubicBezTo>
                    <a:pt x="151" y="42"/>
                    <a:pt x="151" y="42"/>
                    <a:pt x="151" y="42"/>
                  </a:cubicBezTo>
                  <a:cubicBezTo>
                    <a:pt x="151" y="33"/>
                    <a:pt x="151" y="29"/>
                    <a:pt x="145" y="29"/>
                  </a:cubicBezTo>
                  <a:cubicBezTo>
                    <a:pt x="138" y="29"/>
                    <a:pt x="133" y="38"/>
                    <a:pt x="133" y="47"/>
                  </a:cubicBezTo>
                  <a:cubicBezTo>
                    <a:pt x="133" y="67"/>
                    <a:pt x="133" y="67"/>
                    <a:pt x="133" y="67"/>
                  </a:cubicBezTo>
                  <a:cubicBezTo>
                    <a:pt x="124" y="67"/>
                    <a:pt x="124" y="67"/>
                    <a:pt x="124" y="67"/>
                  </a:cubicBezTo>
                  <a:lnTo>
                    <a:pt x="124" y="1"/>
                  </a:lnTo>
                  <a:close/>
                  <a:moveTo>
                    <a:pt x="198" y="21"/>
                  </a:moveTo>
                  <a:cubicBezTo>
                    <a:pt x="206" y="21"/>
                    <a:pt x="206" y="21"/>
                    <a:pt x="206" y="21"/>
                  </a:cubicBezTo>
                  <a:cubicBezTo>
                    <a:pt x="206" y="28"/>
                    <a:pt x="206" y="28"/>
                    <a:pt x="206" y="28"/>
                  </a:cubicBezTo>
                  <a:cubicBezTo>
                    <a:pt x="207" y="28"/>
                    <a:pt x="207" y="28"/>
                    <a:pt x="207" y="28"/>
                  </a:cubicBezTo>
                  <a:cubicBezTo>
                    <a:pt x="208" y="25"/>
                    <a:pt x="212" y="20"/>
                    <a:pt x="219" y="20"/>
                  </a:cubicBezTo>
                  <a:cubicBezTo>
                    <a:pt x="230" y="20"/>
                    <a:pt x="235" y="30"/>
                    <a:pt x="235" y="43"/>
                  </a:cubicBezTo>
                  <a:cubicBezTo>
                    <a:pt x="235" y="58"/>
                    <a:pt x="229" y="68"/>
                    <a:pt x="219" y="68"/>
                  </a:cubicBezTo>
                  <a:cubicBezTo>
                    <a:pt x="211" y="68"/>
                    <a:pt x="208" y="63"/>
                    <a:pt x="207" y="61"/>
                  </a:cubicBezTo>
                  <a:cubicBezTo>
                    <a:pt x="206" y="61"/>
                    <a:pt x="206" y="61"/>
                    <a:pt x="206" y="61"/>
                  </a:cubicBezTo>
                  <a:cubicBezTo>
                    <a:pt x="206" y="87"/>
                    <a:pt x="206" y="87"/>
                    <a:pt x="206" y="87"/>
                  </a:cubicBezTo>
                  <a:cubicBezTo>
                    <a:pt x="198" y="87"/>
                    <a:pt x="198" y="87"/>
                    <a:pt x="198" y="87"/>
                  </a:cubicBezTo>
                  <a:lnTo>
                    <a:pt x="198" y="21"/>
                  </a:lnTo>
                  <a:close/>
                  <a:moveTo>
                    <a:pt x="216" y="61"/>
                  </a:moveTo>
                  <a:cubicBezTo>
                    <a:pt x="223" y="61"/>
                    <a:pt x="225" y="54"/>
                    <a:pt x="225" y="44"/>
                  </a:cubicBezTo>
                  <a:cubicBezTo>
                    <a:pt x="225" y="37"/>
                    <a:pt x="224" y="27"/>
                    <a:pt x="216" y="27"/>
                  </a:cubicBezTo>
                  <a:cubicBezTo>
                    <a:pt x="209" y="27"/>
                    <a:pt x="206" y="36"/>
                    <a:pt x="206" y="44"/>
                  </a:cubicBezTo>
                  <a:cubicBezTo>
                    <a:pt x="206" y="52"/>
                    <a:pt x="209" y="61"/>
                    <a:pt x="216" y="61"/>
                  </a:cubicBezTo>
                  <a:close/>
                  <a:moveTo>
                    <a:pt x="275" y="66"/>
                  </a:moveTo>
                  <a:cubicBezTo>
                    <a:pt x="271" y="67"/>
                    <a:pt x="269" y="68"/>
                    <a:pt x="264" y="68"/>
                  </a:cubicBezTo>
                  <a:cubicBezTo>
                    <a:pt x="250" y="68"/>
                    <a:pt x="241" y="60"/>
                    <a:pt x="241" y="42"/>
                  </a:cubicBezTo>
                  <a:cubicBezTo>
                    <a:pt x="241" y="22"/>
                    <a:pt x="254" y="20"/>
                    <a:pt x="260" y="20"/>
                  </a:cubicBezTo>
                  <a:cubicBezTo>
                    <a:pt x="271" y="20"/>
                    <a:pt x="276" y="28"/>
                    <a:pt x="276" y="38"/>
                  </a:cubicBezTo>
                  <a:cubicBezTo>
                    <a:pt x="276" y="41"/>
                    <a:pt x="276" y="41"/>
                    <a:pt x="276" y="41"/>
                  </a:cubicBezTo>
                  <a:cubicBezTo>
                    <a:pt x="250" y="41"/>
                    <a:pt x="250" y="41"/>
                    <a:pt x="250" y="41"/>
                  </a:cubicBezTo>
                  <a:cubicBezTo>
                    <a:pt x="250" y="49"/>
                    <a:pt x="254" y="61"/>
                    <a:pt x="266" y="61"/>
                  </a:cubicBezTo>
                  <a:cubicBezTo>
                    <a:pt x="270" y="61"/>
                    <a:pt x="273" y="60"/>
                    <a:pt x="275" y="60"/>
                  </a:cubicBezTo>
                  <a:lnTo>
                    <a:pt x="275" y="66"/>
                  </a:lnTo>
                  <a:close/>
                  <a:moveTo>
                    <a:pt x="268" y="35"/>
                  </a:moveTo>
                  <a:cubicBezTo>
                    <a:pt x="268" y="32"/>
                    <a:pt x="266" y="27"/>
                    <a:pt x="259" y="27"/>
                  </a:cubicBezTo>
                  <a:cubicBezTo>
                    <a:pt x="252" y="27"/>
                    <a:pt x="250" y="33"/>
                    <a:pt x="250" y="35"/>
                  </a:cubicBezTo>
                  <a:lnTo>
                    <a:pt x="268" y="35"/>
                  </a:lnTo>
                  <a:close/>
                  <a:moveTo>
                    <a:pt x="284" y="21"/>
                  </a:moveTo>
                  <a:cubicBezTo>
                    <a:pt x="293" y="21"/>
                    <a:pt x="293" y="21"/>
                    <a:pt x="293" y="21"/>
                  </a:cubicBezTo>
                  <a:cubicBezTo>
                    <a:pt x="293" y="30"/>
                    <a:pt x="293" y="30"/>
                    <a:pt x="293" y="30"/>
                  </a:cubicBezTo>
                  <a:cubicBezTo>
                    <a:pt x="293" y="30"/>
                    <a:pt x="293" y="30"/>
                    <a:pt x="293" y="30"/>
                  </a:cubicBezTo>
                  <a:cubicBezTo>
                    <a:pt x="295" y="27"/>
                    <a:pt x="298" y="20"/>
                    <a:pt x="307" y="20"/>
                  </a:cubicBezTo>
                  <a:cubicBezTo>
                    <a:pt x="307" y="29"/>
                    <a:pt x="307" y="29"/>
                    <a:pt x="307" y="29"/>
                  </a:cubicBezTo>
                  <a:cubicBezTo>
                    <a:pt x="300" y="29"/>
                    <a:pt x="293" y="33"/>
                    <a:pt x="293" y="47"/>
                  </a:cubicBezTo>
                  <a:cubicBezTo>
                    <a:pt x="293" y="67"/>
                    <a:pt x="293" y="67"/>
                    <a:pt x="293" y="67"/>
                  </a:cubicBezTo>
                  <a:cubicBezTo>
                    <a:pt x="284" y="67"/>
                    <a:pt x="284" y="67"/>
                    <a:pt x="284" y="67"/>
                  </a:cubicBezTo>
                  <a:lnTo>
                    <a:pt x="284" y="21"/>
                  </a:lnTo>
                  <a:close/>
                  <a:moveTo>
                    <a:pt x="321" y="28"/>
                  </a:moveTo>
                  <a:cubicBezTo>
                    <a:pt x="313" y="28"/>
                    <a:pt x="313" y="28"/>
                    <a:pt x="313" y="28"/>
                  </a:cubicBezTo>
                  <a:cubicBezTo>
                    <a:pt x="313" y="21"/>
                    <a:pt x="313" y="21"/>
                    <a:pt x="313" y="21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321" y="16"/>
                    <a:pt x="321" y="16"/>
                    <a:pt x="321" y="16"/>
                  </a:cubicBezTo>
                  <a:cubicBezTo>
                    <a:pt x="321" y="5"/>
                    <a:pt x="327" y="0"/>
                    <a:pt x="339" y="0"/>
                  </a:cubicBezTo>
                  <a:cubicBezTo>
                    <a:pt x="342" y="0"/>
                    <a:pt x="345" y="0"/>
                    <a:pt x="348" y="0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345" y="7"/>
                    <a:pt x="343" y="6"/>
                    <a:pt x="339" y="6"/>
                  </a:cubicBezTo>
                  <a:cubicBezTo>
                    <a:pt x="332" y="6"/>
                    <a:pt x="330" y="12"/>
                    <a:pt x="330" y="16"/>
                  </a:cubicBezTo>
                  <a:cubicBezTo>
                    <a:pt x="330" y="21"/>
                    <a:pt x="330" y="21"/>
                    <a:pt x="330" y="21"/>
                  </a:cubicBezTo>
                  <a:cubicBezTo>
                    <a:pt x="343" y="21"/>
                    <a:pt x="343" y="21"/>
                    <a:pt x="343" y="21"/>
                  </a:cubicBezTo>
                  <a:cubicBezTo>
                    <a:pt x="343" y="28"/>
                    <a:pt x="343" y="28"/>
                    <a:pt x="343" y="28"/>
                  </a:cubicBezTo>
                  <a:cubicBezTo>
                    <a:pt x="330" y="28"/>
                    <a:pt x="330" y="28"/>
                    <a:pt x="330" y="28"/>
                  </a:cubicBezTo>
                  <a:cubicBezTo>
                    <a:pt x="330" y="67"/>
                    <a:pt x="330" y="67"/>
                    <a:pt x="330" y="67"/>
                  </a:cubicBezTo>
                  <a:cubicBezTo>
                    <a:pt x="321" y="67"/>
                    <a:pt x="321" y="67"/>
                    <a:pt x="321" y="67"/>
                  </a:cubicBezTo>
                  <a:lnTo>
                    <a:pt x="321" y="28"/>
                  </a:lnTo>
                  <a:close/>
                  <a:moveTo>
                    <a:pt x="347" y="44"/>
                  </a:moveTo>
                  <a:cubicBezTo>
                    <a:pt x="347" y="29"/>
                    <a:pt x="353" y="20"/>
                    <a:pt x="367" y="20"/>
                  </a:cubicBezTo>
                  <a:cubicBezTo>
                    <a:pt x="381" y="20"/>
                    <a:pt x="387" y="29"/>
                    <a:pt x="387" y="44"/>
                  </a:cubicBezTo>
                  <a:cubicBezTo>
                    <a:pt x="387" y="58"/>
                    <a:pt x="381" y="68"/>
                    <a:pt x="367" y="68"/>
                  </a:cubicBezTo>
                  <a:cubicBezTo>
                    <a:pt x="353" y="68"/>
                    <a:pt x="347" y="58"/>
                    <a:pt x="347" y="44"/>
                  </a:cubicBezTo>
                  <a:close/>
                  <a:moveTo>
                    <a:pt x="367" y="61"/>
                  </a:moveTo>
                  <a:cubicBezTo>
                    <a:pt x="376" y="61"/>
                    <a:pt x="378" y="51"/>
                    <a:pt x="378" y="44"/>
                  </a:cubicBezTo>
                  <a:cubicBezTo>
                    <a:pt x="378" y="37"/>
                    <a:pt x="376" y="27"/>
                    <a:pt x="367" y="27"/>
                  </a:cubicBezTo>
                  <a:cubicBezTo>
                    <a:pt x="358" y="27"/>
                    <a:pt x="356" y="37"/>
                    <a:pt x="356" y="44"/>
                  </a:cubicBezTo>
                  <a:cubicBezTo>
                    <a:pt x="356" y="51"/>
                    <a:pt x="358" y="61"/>
                    <a:pt x="367" y="61"/>
                  </a:cubicBezTo>
                  <a:close/>
                  <a:moveTo>
                    <a:pt x="396" y="21"/>
                  </a:moveTo>
                  <a:cubicBezTo>
                    <a:pt x="405" y="21"/>
                    <a:pt x="405" y="21"/>
                    <a:pt x="405" y="21"/>
                  </a:cubicBezTo>
                  <a:cubicBezTo>
                    <a:pt x="405" y="30"/>
                    <a:pt x="405" y="30"/>
                    <a:pt x="405" y="30"/>
                  </a:cubicBezTo>
                  <a:cubicBezTo>
                    <a:pt x="405" y="30"/>
                    <a:pt x="405" y="30"/>
                    <a:pt x="405" y="30"/>
                  </a:cubicBezTo>
                  <a:cubicBezTo>
                    <a:pt x="406" y="27"/>
                    <a:pt x="410" y="20"/>
                    <a:pt x="419" y="20"/>
                  </a:cubicBezTo>
                  <a:cubicBezTo>
                    <a:pt x="419" y="29"/>
                    <a:pt x="419" y="29"/>
                    <a:pt x="419" y="29"/>
                  </a:cubicBezTo>
                  <a:cubicBezTo>
                    <a:pt x="411" y="29"/>
                    <a:pt x="405" y="33"/>
                    <a:pt x="405" y="47"/>
                  </a:cubicBezTo>
                  <a:cubicBezTo>
                    <a:pt x="405" y="67"/>
                    <a:pt x="405" y="67"/>
                    <a:pt x="405" y="67"/>
                  </a:cubicBezTo>
                  <a:cubicBezTo>
                    <a:pt x="396" y="67"/>
                    <a:pt x="396" y="67"/>
                    <a:pt x="396" y="67"/>
                  </a:cubicBezTo>
                  <a:lnTo>
                    <a:pt x="396" y="21"/>
                  </a:lnTo>
                  <a:close/>
                  <a:moveTo>
                    <a:pt x="426" y="21"/>
                  </a:moveTo>
                  <a:cubicBezTo>
                    <a:pt x="435" y="21"/>
                    <a:pt x="435" y="21"/>
                    <a:pt x="435" y="21"/>
                  </a:cubicBezTo>
                  <a:cubicBezTo>
                    <a:pt x="435" y="30"/>
                    <a:pt x="435" y="30"/>
                    <a:pt x="435" y="30"/>
                  </a:cubicBezTo>
                  <a:cubicBezTo>
                    <a:pt x="435" y="30"/>
                    <a:pt x="435" y="30"/>
                    <a:pt x="435" y="30"/>
                  </a:cubicBezTo>
                  <a:cubicBezTo>
                    <a:pt x="436" y="27"/>
                    <a:pt x="439" y="20"/>
                    <a:pt x="448" y="20"/>
                  </a:cubicBezTo>
                  <a:cubicBezTo>
                    <a:pt x="456" y="20"/>
                    <a:pt x="458" y="26"/>
                    <a:pt x="459" y="30"/>
                  </a:cubicBezTo>
                  <a:cubicBezTo>
                    <a:pt x="459" y="30"/>
                    <a:pt x="459" y="30"/>
                    <a:pt x="459" y="30"/>
                  </a:cubicBezTo>
                  <a:cubicBezTo>
                    <a:pt x="461" y="26"/>
                    <a:pt x="465" y="20"/>
                    <a:pt x="472" y="20"/>
                  </a:cubicBezTo>
                  <a:cubicBezTo>
                    <a:pt x="483" y="20"/>
                    <a:pt x="485" y="29"/>
                    <a:pt x="485" y="35"/>
                  </a:cubicBezTo>
                  <a:cubicBezTo>
                    <a:pt x="485" y="67"/>
                    <a:pt x="485" y="67"/>
                    <a:pt x="485" y="67"/>
                  </a:cubicBezTo>
                  <a:cubicBezTo>
                    <a:pt x="476" y="67"/>
                    <a:pt x="476" y="67"/>
                    <a:pt x="476" y="67"/>
                  </a:cubicBezTo>
                  <a:cubicBezTo>
                    <a:pt x="476" y="42"/>
                    <a:pt x="476" y="42"/>
                    <a:pt x="476" y="42"/>
                  </a:cubicBezTo>
                  <a:cubicBezTo>
                    <a:pt x="476" y="33"/>
                    <a:pt x="476" y="29"/>
                    <a:pt x="470" y="29"/>
                  </a:cubicBezTo>
                  <a:cubicBezTo>
                    <a:pt x="464" y="29"/>
                    <a:pt x="460" y="37"/>
                    <a:pt x="460" y="45"/>
                  </a:cubicBezTo>
                  <a:cubicBezTo>
                    <a:pt x="460" y="67"/>
                    <a:pt x="460" y="67"/>
                    <a:pt x="460" y="67"/>
                  </a:cubicBezTo>
                  <a:cubicBezTo>
                    <a:pt x="451" y="67"/>
                    <a:pt x="451" y="67"/>
                    <a:pt x="451" y="67"/>
                  </a:cubicBezTo>
                  <a:cubicBezTo>
                    <a:pt x="451" y="42"/>
                    <a:pt x="451" y="42"/>
                    <a:pt x="451" y="42"/>
                  </a:cubicBezTo>
                  <a:cubicBezTo>
                    <a:pt x="451" y="33"/>
                    <a:pt x="451" y="29"/>
                    <a:pt x="445" y="29"/>
                  </a:cubicBezTo>
                  <a:cubicBezTo>
                    <a:pt x="439" y="29"/>
                    <a:pt x="435" y="38"/>
                    <a:pt x="435" y="47"/>
                  </a:cubicBezTo>
                  <a:cubicBezTo>
                    <a:pt x="435" y="67"/>
                    <a:pt x="435" y="67"/>
                    <a:pt x="435" y="67"/>
                  </a:cubicBezTo>
                  <a:cubicBezTo>
                    <a:pt x="426" y="67"/>
                    <a:pt x="426" y="67"/>
                    <a:pt x="426" y="67"/>
                  </a:cubicBezTo>
                  <a:lnTo>
                    <a:pt x="426" y="21"/>
                  </a:lnTo>
                  <a:close/>
                  <a:moveTo>
                    <a:pt x="518" y="61"/>
                  </a:moveTo>
                  <a:cubicBezTo>
                    <a:pt x="518" y="61"/>
                    <a:pt x="518" y="61"/>
                    <a:pt x="518" y="61"/>
                  </a:cubicBezTo>
                  <a:cubicBezTo>
                    <a:pt x="517" y="64"/>
                    <a:pt x="513" y="68"/>
                    <a:pt x="506" y="68"/>
                  </a:cubicBezTo>
                  <a:cubicBezTo>
                    <a:pt x="498" y="68"/>
                    <a:pt x="493" y="63"/>
                    <a:pt x="493" y="56"/>
                  </a:cubicBezTo>
                  <a:cubicBezTo>
                    <a:pt x="493" y="43"/>
                    <a:pt x="507" y="41"/>
                    <a:pt x="518" y="41"/>
                  </a:cubicBezTo>
                  <a:cubicBezTo>
                    <a:pt x="518" y="33"/>
                    <a:pt x="518" y="33"/>
                    <a:pt x="518" y="33"/>
                  </a:cubicBezTo>
                  <a:cubicBezTo>
                    <a:pt x="518" y="28"/>
                    <a:pt x="515" y="27"/>
                    <a:pt x="511" y="27"/>
                  </a:cubicBezTo>
                  <a:cubicBezTo>
                    <a:pt x="506" y="27"/>
                    <a:pt x="504" y="30"/>
                    <a:pt x="504" y="34"/>
                  </a:cubicBezTo>
                  <a:cubicBezTo>
                    <a:pt x="495" y="34"/>
                    <a:pt x="495" y="34"/>
                    <a:pt x="495" y="34"/>
                  </a:cubicBezTo>
                  <a:cubicBezTo>
                    <a:pt x="495" y="26"/>
                    <a:pt x="499" y="20"/>
                    <a:pt x="512" y="20"/>
                  </a:cubicBezTo>
                  <a:cubicBezTo>
                    <a:pt x="527" y="20"/>
                    <a:pt x="527" y="31"/>
                    <a:pt x="527" y="35"/>
                  </a:cubicBezTo>
                  <a:cubicBezTo>
                    <a:pt x="527" y="67"/>
                    <a:pt x="527" y="67"/>
                    <a:pt x="527" y="67"/>
                  </a:cubicBezTo>
                  <a:cubicBezTo>
                    <a:pt x="518" y="67"/>
                    <a:pt x="518" y="67"/>
                    <a:pt x="518" y="67"/>
                  </a:cubicBezTo>
                  <a:lnTo>
                    <a:pt x="518" y="61"/>
                  </a:lnTo>
                  <a:close/>
                  <a:moveTo>
                    <a:pt x="517" y="46"/>
                  </a:moveTo>
                  <a:cubicBezTo>
                    <a:pt x="510" y="46"/>
                    <a:pt x="503" y="49"/>
                    <a:pt x="503" y="55"/>
                  </a:cubicBezTo>
                  <a:cubicBezTo>
                    <a:pt x="503" y="59"/>
                    <a:pt x="505" y="61"/>
                    <a:pt x="508" y="61"/>
                  </a:cubicBezTo>
                  <a:cubicBezTo>
                    <a:pt x="514" y="61"/>
                    <a:pt x="518" y="54"/>
                    <a:pt x="518" y="49"/>
                  </a:cubicBezTo>
                  <a:cubicBezTo>
                    <a:pt x="518" y="46"/>
                    <a:pt x="518" y="46"/>
                    <a:pt x="518" y="46"/>
                  </a:cubicBezTo>
                  <a:lnTo>
                    <a:pt x="517" y="46"/>
                  </a:lnTo>
                  <a:close/>
                  <a:moveTo>
                    <a:pt x="538" y="21"/>
                  </a:moveTo>
                  <a:cubicBezTo>
                    <a:pt x="547" y="21"/>
                    <a:pt x="547" y="21"/>
                    <a:pt x="547" y="21"/>
                  </a:cubicBezTo>
                  <a:cubicBezTo>
                    <a:pt x="547" y="31"/>
                    <a:pt x="547" y="31"/>
                    <a:pt x="547" y="31"/>
                  </a:cubicBezTo>
                  <a:cubicBezTo>
                    <a:pt x="547" y="31"/>
                    <a:pt x="547" y="31"/>
                    <a:pt x="547" y="31"/>
                  </a:cubicBezTo>
                  <a:cubicBezTo>
                    <a:pt x="549" y="27"/>
                    <a:pt x="552" y="20"/>
                    <a:pt x="562" y="20"/>
                  </a:cubicBezTo>
                  <a:cubicBezTo>
                    <a:pt x="572" y="20"/>
                    <a:pt x="574" y="29"/>
                    <a:pt x="574" y="35"/>
                  </a:cubicBezTo>
                  <a:cubicBezTo>
                    <a:pt x="574" y="67"/>
                    <a:pt x="574" y="67"/>
                    <a:pt x="574" y="67"/>
                  </a:cubicBezTo>
                  <a:cubicBezTo>
                    <a:pt x="565" y="67"/>
                    <a:pt x="565" y="67"/>
                    <a:pt x="565" y="67"/>
                  </a:cubicBezTo>
                  <a:cubicBezTo>
                    <a:pt x="565" y="42"/>
                    <a:pt x="565" y="42"/>
                    <a:pt x="565" y="42"/>
                  </a:cubicBezTo>
                  <a:cubicBezTo>
                    <a:pt x="565" y="33"/>
                    <a:pt x="565" y="29"/>
                    <a:pt x="559" y="29"/>
                  </a:cubicBezTo>
                  <a:cubicBezTo>
                    <a:pt x="552" y="29"/>
                    <a:pt x="547" y="38"/>
                    <a:pt x="547" y="47"/>
                  </a:cubicBezTo>
                  <a:cubicBezTo>
                    <a:pt x="547" y="67"/>
                    <a:pt x="547" y="67"/>
                    <a:pt x="547" y="67"/>
                  </a:cubicBezTo>
                  <a:cubicBezTo>
                    <a:pt x="538" y="67"/>
                    <a:pt x="538" y="67"/>
                    <a:pt x="538" y="67"/>
                  </a:cubicBezTo>
                  <a:lnTo>
                    <a:pt x="538" y="21"/>
                  </a:lnTo>
                  <a:close/>
                  <a:moveTo>
                    <a:pt x="618" y="66"/>
                  </a:moveTo>
                  <a:cubicBezTo>
                    <a:pt x="614" y="67"/>
                    <a:pt x="610" y="68"/>
                    <a:pt x="605" y="68"/>
                  </a:cubicBezTo>
                  <a:cubicBezTo>
                    <a:pt x="588" y="68"/>
                    <a:pt x="583" y="54"/>
                    <a:pt x="583" y="42"/>
                  </a:cubicBezTo>
                  <a:cubicBezTo>
                    <a:pt x="583" y="30"/>
                    <a:pt x="589" y="20"/>
                    <a:pt x="602" y="20"/>
                  </a:cubicBezTo>
                  <a:cubicBezTo>
                    <a:pt x="615" y="20"/>
                    <a:pt x="619" y="29"/>
                    <a:pt x="619" y="36"/>
                  </a:cubicBezTo>
                  <a:cubicBezTo>
                    <a:pt x="609" y="36"/>
                    <a:pt x="609" y="36"/>
                    <a:pt x="609" y="36"/>
                  </a:cubicBezTo>
                  <a:cubicBezTo>
                    <a:pt x="609" y="33"/>
                    <a:pt x="608" y="27"/>
                    <a:pt x="602" y="27"/>
                  </a:cubicBezTo>
                  <a:cubicBezTo>
                    <a:pt x="596" y="27"/>
                    <a:pt x="592" y="32"/>
                    <a:pt x="592" y="41"/>
                  </a:cubicBezTo>
                  <a:cubicBezTo>
                    <a:pt x="592" y="50"/>
                    <a:pt x="596" y="61"/>
                    <a:pt x="610" y="61"/>
                  </a:cubicBezTo>
                  <a:cubicBezTo>
                    <a:pt x="613" y="61"/>
                    <a:pt x="615" y="61"/>
                    <a:pt x="618" y="60"/>
                  </a:cubicBezTo>
                  <a:lnTo>
                    <a:pt x="618" y="66"/>
                  </a:lnTo>
                  <a:close/>
                  <a:moveTo>
                    <a:pt x="659" y="66"/>
                  </a:moveTo>
                  <a:cubicBezTo>
                    <a:pt x="655" y="67"/>
                    <a:pt x="652" y="68"/>
                    <a:pt x="647" y="68"/>
                  </a:cubicBezTo>
                  <a:cubicBezTo>
                    <a:pt x="634" y="68"/>
                    <a:pt x="625" y="60"/>
                    <a:pt x="625" y="42"/>
                  </a:cubicBezTo>
                  <a:cubicBezTo>
                    <a:pt x="625" y="22"/>
                    <a:pt x="638" y="20"/>
                    <a:pt x="643" y="20"/>
                  </a:cubicBezTo>
                  <a:cubicBezTo>
                    <a:pt x="654" y="20"/>
                    <a:pt x="660" y="28"/>
                    <a:pt x="660" y="38"/>
                  </a:cubicBezTo>
                  <a:cubicBezTo>
                    <a:pt x="660" y="41"/>
                    <a:pt x="660" y="41"/>
                    <a:pt x="660" y="41"/>
                  </a:cubicBezTo>
                  <a:cubicBezTo>
                    <a:pt x="633" y="41"/>
                    <a:pt x="633" y="41"/>
                    <a:pt x="633" y="41"/>
                  </a:cubicBezTo>
                  <a:cubicBezTo>
                    <a:pt x="633" y="49"/>
                    <a:pt x="638" y="61"/>
                    <a:pt x="650" y="61"/>
                  </a:cubicBezTo>
                  <a:cubicBezTo>
                    <a:pt x="654" y="61"/>
                    <a:pt x="657" y="60"/>
                    <a:pt x="659" y="60"/>
                  </a:cubicBezTo>
                  <a:lnTo>
                    <a:pt x="659" y="66"/>
                  </a:lnTo>
                  <a:close/>
                  <a:moveTo>
                    <a:pt x="651" y="35"/>
                  </a:moveTo>
                  <a:cubicBezTo>
                    <a:pt x="651" y="32"/>
                    <a:pt x="650" y="27"/>
                    <a:pt x="643" y="27"/>
                  </a:cubicBezTo>
                  <a:cubicBezTo>
                    <a:pt x="636" y="27"/>
                    <a:pt x="634" y="33"/>
                    <a:pt x="634" y="35"/>
                  </a:cubicBezTo>
                  <a:lnTo>
                    <a:pt x="651" y="35"/>
                  </a:lnTo>
                  <a:close/>
                  <a:moveTo>
                    <a:pt x="669" y="54"/>
                  </a:moveTo>
                  <a:cubicBezTo>
                    <a:pt x="683" y="54"/>
                    <a:pt x="683" y="54"/>
                    <a:pt x="683" y="54"/>
                  </a:cubicBezTo>
                  <a:cubicBezTo>
                    <a:pt x="683" y="67"/>
                    <a:pt x="683" y="67"/>
                    <a:pt x="683" y="67"/>
                  </a:cubicBezTo>
                  <a:cubicBezTo>
                    <a:pt x="669" y="67"/>
                    <a:pt x="669" y="67"/>
                    <a:pt x="669" y="67"/>
                  </a:cubicBezTo>
                  <a:lnTo>
                    <a:pt x="669" y="54"/>
                  </a:lnTo>
                  <a:close/>
                  <a:moveTo>
                    <a:pt x="720" y="1"/>
                  </a:moveTo>
                  <a:cubicBezTo>
                    <a:pt x="737" y="1"/>
                    <a:pt x="737" y="1"/>
                    <a:pt x="737" y="1"/>
                  </a:cubicBezTo>
                  <a:cubicBezTo>
                    <a:pt x="757" y="1"/>
                    <a:pt x="765" y="12"/>
                    <a:pt x="765" y="33"/>
                  </a:cubicBezTo>
                  <a:cubicBezTo>
                    <a:pt x="765" y="61"/>
                    <a:pt x="752" y="67"/>
                    <a:pt x="737" y="67"/>
                  </a:cubicBezTo>
                  <a:cubicBezTo>
                    <a:pt x="720" y="67"/>
                    <a:pt x="720" y="67"/>
                    <a:pt x="720" y="67"/>
                  </a:cubicBezTo>
                  <a:lnTo>
                    <a:pt x="720" y="1"/>
                  </a:lnTo>
                  <a:close/>
                  <a:moveTo>
                    <a:pt x="730" y="59"/>
                  </a:moveTo>
                  <a:cubicBezTo>
                    <a:pt x="735" y="59"/>
                    <a:pt x="735" y="59"/>
                    <a:pt x="735" y="59"/>
                  </a:cubicBezTo>
                  <a:cubicBezTo>
                    <a:pt x="747" y="59"/>
                    <a:pt x="754" y="55"/>
                    <a:pt x="754" y="34"/>
                  </a:cubicBezTo>
                  <a:cubicBezTo>
                    <a:pt x="754" y="13"/>
                    <a:pt x="747" y="8"/>
                    <a:pt x="735" y="8"/>
                  </a:cubicBezTo>
                  <a:cubicBezTo>
                    <a:pt x="730" y="8"/>
                    <a:pt x="730" y="8"/>
                    <a:pt x="730" y="8"/>
                  </a:cubicBezTo>
                  <a:lnTo>
                    <a:pt x="730" y="59"/>
                  </a:lnTo>
                  <a:close/>
                  <a:moveTo>
                    <a:pt x="806" y="66"/>
                  </a:moveTo>
                  <a:cubicBezTo>
                    <a:pt x="802" y="67"/>
                    <a:pt x="800" y="68"/>
                    <a:pt x="795" y="68"/>
                  </a:cubicBezTo>
                  <a:cubicBezTo>
                    <a:pt x="781" y="68"/>
                    <a:pt x="772" y="60"/>
                    <a:pt x="772" y="42"/>
                  </a:cubicBezTo>
                  <a:cubicBezTo>
                    <a:pt x="772" y="22"/>
                    <a:pt x="785" y="20"/>
                    <a:pt x="791" y="20"/>
                  </a:cubicBezTo>
                  <a:cubicBezTo>
                    <a:pt x="802" y="20"/>
                    <a:pt x="807" y="28"/>
                    <a:pt x="807" y="38"/>
                  </a:cubicBezTo>
                  <a:cubicBezTo>
                    <a:pt x="807" y="41"/>
                    <a:pt x="807" y="41"/>
                    <a:pt x="807" y="41"/>
                  </a:cubicBezTo>
                  <a:cubicBezTo>
                    <a:pt x="781" y="41"/>
                    <a:pt x="781" y="41"/>
                    <a:pt x="781" y="41"/>
                  </a:cubicBezTo>
                  <a:cubicBezTo>
                    <a:pt x="781" y="49"/>
                    <a:pt x="785" y="61"/>
                    <a:pt x="797" y="61"/>
                  </a:cubicBezTo>
                  <a:cubicBezTo>
                    <a:pt x="801" y="61"/>
                    <a:pt x="804" y="60"/>
                    <a:pt x="806" y="60"/>
                  </a:cubicBezTo>
                  <a:lnTo>
                    <a:pt x="806" y="66"/>
                  </a:lnTo>
                  <a:close/>
                  <a:moveTo>
                    <a:pt x="799" y="35"/>
                  </a:moveTo>
                  <a:cubicBezTo>
                    <a:pt x="799" y="32"/>
                    <a:pt x="797" y="27"/>
                    <a:pt x="790" y="27"/>
                  </a:cubicBezTo>
                  <a:cubicBezTo>
                    <a:pt x="783" y="27"/>
                    <a:pt x="781" y="33"/>
                    <a:pt x="781" y="35"/>
                  </a:cubicBezTo>
                  <a:lnTo>
                    <a:pt x="799" y="35"/>
                  </a:lnTo>
                  <a:close/>
                  <a:moveTo>
                    <a:pt x="816" y="1"/>
                  </a:moveTo>
                  <a:cubicBezTo>
                    <a:pt x="825" y="1"/>
                    <a:pt x="825" y="1"/>
                    <a:pt x="825" y="1"/>
                  </a:cubicBezTo>
                  <a:cubicBezTo>
                    <a:pt x="825" y="67"/>
                    <a:pt x="825" y="67"/>
                    <a:pt x="825" y="67"/>
                  </a:cubicBezTo>
                  <a:cubicBezTo>
                    <a:pt x="816" y="67"/>
                    <a:pt x="816" y="67"/>
                    <a:pt x="816" y="67"/>
                  </a:cubicBezTo>
                  <a:lnTo>
                    <a:pt x="816" y="1"/>
                  </a:lnTo>
                  <a:close/>
                  <a:moveTo>
                    <a:pt x="836" y="1"/>
                  </a:moveTo>
                  <a:cubicBezTo>
                    <a:pt x="847" y="1"/>
                    <a:pt x="847" y="1"/>
                    <a:pt x="847" y="1"/>
                  </a:cubicBezTo>
                  <a:cubicBezTo>
                    <a:pt x="847" y="10"/>
                    <a:pt x="847" y="10"/>
                    <a:pt x="847" y="10"/>
                  </a:cubicBezTo>
                  <a:cubicBezTo>
                    <a:pt x="836" y="10"/>
                    <a:pt x="836" y="10"/>
                    <a:pt x="836" y="10"/>
                  </a:cubicBezTo>
                  <a:lnTo>
                    <a:pt x="836" y="1"/>
                  </a:lnTo>
                  <a:close/>
                  <a:moveTo>
                    <a:pt x="837" y="21"/>
                  </a:moveTo>
                  <a:cubicBezTo>
                    <a:pt x="846" y="21"/>
                    <a:pt x="846" y="21"/>
                    <a:pt x="846" y="21"/>
                  </a:cubicBezTo>
                  <a:cubicBezTo>
                    <a:pt x="846" y="67"/>
                    <a:pt x="846" y="67"/>
                    <a:pt x="846" y="67"/>
                  </a:cubicBezTo>
                  <a:cubicBezTo>
                    <a:pt x="837" y="67"/>
                    <a:pt x="837" y="67"/>
                    <a:pt x="837" y="67"/>
                  </a:cubicBezTo>
                  <a:lnTo>
                    <a:pt x="837" y="21"/>
                  </a:lnTo>
                  <a:close/>
                  <a:moveTo>
                    <a:pt x="852" y="21"/>
                  </a:moveTo>
                  <a:cubicBezTo>
                    <a:pt x="862" y="21"/>
                    <a:pt x="862" y="21"/>
                    <a:pt x="862" y="21"/>
                  </a:cubicBezTo>
                  <a:cubicBezTo>
                    <a:pt x="874" y="54"/>
                    <a:pt x="874" y="54"/>
                    <a:pt x="874" y="54"/>
                  </a:cubicBezTo>
                  <a:cubicBezTo>
                    <a:pt x="874" y="54"/>
                    <a:pt x="874" y="54"/>
                    <a:pt x="874" y="54"/>
                  </a:cubicBezTo>
                  <a:cubicBezTo>
                    <a:pt x="885" y="21"/>
                    <a:pt x="885" y="21"/>
                    <a:pt x="885" y="21"/>
                  </a:cubicBezTo>
                  <a:cubicBezTo>
                    <a:pt x="894" y="21"/>
                    <a:pt x="894" y="21"/>
                    <a:pt x="894" y="21"/>
                  </a:cubicBezTo>
                  <a:cubicBezTo>
                    <a:pt x="878" y="67"/>
                    <a:pt x="878" y="67"/>
                    <a:pt x="878" y="67"/>
                  </a:cubicBezTo>
                  <a:cubicBezTo>
                    <a:pt x="870" y="67"/>
                    <a:pt x="870" y="67"/>
                    <a:pt x="870" y="67"/>
                  </a:cubicBezTo>
                  <a:lnTo>
                    <a:pt x="852" y="21"/>
                  </a:lnTo>
                  <a:close/>
                  <a:moveTo>
                    <a:pt x="931" y="66"/>
                  </a:moveTo>
                  <a:cubicBezTo>
                    <a:pt x="927" y="67"/>
                    <a:pt x="924" y="68"/>
                    <a:pt x="919" y="68"/>
                  </a:cubicBezTo>
                  <a:cubicBezTo>
                    <a:pt x="905" y="68"/>
                    <a:pt x="897" y="60"/>
                    <a:pt x="897" y="42"/>
                  </a:cubicBezTo>
                  <a:cubicBezTo>
                    <a:pt x="897" y="22"/>
                    <a:pt x="909" y="20"/>
                    <a:pt x="915" y="20"/>
                  </a:cubicBezTo>
                  <a:cubicBezTo>
                    <a:pt x="926" y="20"/>
                    <a:pt x="932" y="28"/>
                    <a:pt x="932" y="38"/>
                  </a:cubicBezTo>
                  <a:cubicBezTo>
                    <a:pt x="932" y="41"/>
                    <a:pt x="932" y="41"/>
                    <a:pt x="932" y="41"/>
                  </a:cubicBezTo>
                  <a:cubicBezTo>
                    <a:pt x="905" y="41"/>
                    <a:pt x="905" y="41"/>
                    <a:pt x="905" y="41"/>
                  </a:cubicBezTo>
                  <a:cubicBezTo>
                    <a:pt x="905" y="49"/>
                    <a:pt x="909" y="61"/>
                    <a:pt x="922" y="61"/>
                  </a:cubicBezTo>
                  <a:cubicBezTo>
                    <a:pt x="926" y="61"/>
                    <a:pt x="929" y="60"/>
                    <a:pt x="931" y="60"/>
                  </a:cubicBezTo>
                  <a:lnTo>
                    <a:pt x="931" y="66"/>
                  </a:lnTo>
                  <a:close/>
                  <a:moveTo>
                    <a:pt x="923" y="35"/>
                  </a:moveTo>
                  <a:cubicBezTo>
                    <a:pt x="923" y="32"/>
                    <a:pt x="921" y="27"/>
                    <a:pt x="915" y="27"/>
                  </a:cubicBezTo>
                  <a:cubicBezTo>
                    <a:pt x="908" y="27"/>
                    <a:pt x="906" y="33"/>
                    <a:pt x="906" y="35"/>
                  </a:cubicBezTo>
                  <a:lnTo>
                    <a:pt x="923" y="35"/>
                  </a:lnTo>
                  <a:close/>
                  <a:moveTo>
                    <a:pt x="940" y="21"/>
                  </a:moveTo>
                  <a:cubicBezTo>
                    <a:pt x="949" y="21"/>
                    <a:pt x="949" y="21"/>
                    <a:pt x="949" y="21"/>
                  </a:cubicBezTo>
                  <a:cubicBezTo>
                    <a:pt x="949" y="30"/>
                    <a:pt x="949" y="30"/>
                    <a:pt x="949" y="30"/>
                  </a:cubicBezTo>
                  <a:cubicBezTo>
                    <a:pt x="949" y="30"/>
                    <a:pt x="949" y="30"/>
                    <a:pt x="949" y="30"/>
                  </a:cubicBezTo>
                  <a:cubicBezTo>
                    <a:pt x="950" y="27"/>
                    <a:pt x="954" y="20"/>
                    <a:pt x="963" y="20"/>
                  </a:cubicBezTo>
                  <a:cubicBezTo>
                    <a:pt x="963" y="29"/>
                    <a:pt x="963" y="29"/>
                    <a:pt x="963" y="29"/>
                  </a:cubicBezTo>
                  <a:cubicBezTo>
                    <a:pt x="955" y="29"/>
                    <a:pt x="949" y="33"/>
                    <a:pt x="949" y="47"/>
                  </a:cubicBezTo>
                  <a:cubicBezTo>
                    <a:pt x="949" y="67"/>
                    <a:pt x="949" y="67"/>
                    <a:pt x="949" y="67"/>
                  </a:cubicBezTo>
                  <a:cubicBezTo>
                    <a:pt x="940" y="67"/>
                    <a:pt x="940" y="67"/>
                    <a:pt x="940" y="67"/>
                  </a:cubicBezTo>
                  <a:lnTo>
                    <a:pt x="940" y="21"/>
                  </a:lnTo>
                  <a:close/>
                  <a:moveTo>
                    <a:pt x="1001" y="66"/>
                  </a:moveTo>
                  <a:cubicBezTo>
                    <a:pt x="998" y="67"/>
                    <a:pt x="995" y="68"/>
                    <a:pt x="990" y="68"/>
                  </a:cubicBezTo>
                  <a:cubicBezTo>
                    <a:pt x="976" y="68"/>
                    <a:pt x="967" y="60"/>
                    <a:pt x="967" y="42"/>
                  </a:cubicBezTo>
                  <a:cubicBezTo>
                    <a:pt x="967" y="22"/>
                    <a:pt x="980" y="20"/>
                    <a:pt x="986" y="20"/>
                  </a:cubicBezTo>
                  <a:cubicBezTo>
                    <a:pt x="997" y="20"/>
                    <a:pt x="1002" y="28"/>
                    <a:pt x="1002" y="38"/>
                  </a:cubicBezTo>
                  <a:cubicBezTo>
                    <a:pt x="1002" y="41"/>
                    <a:pt x="1002" y="41"/>
                    <a:pt x="1002" y="41"/>
                  </a:cubicBezTo>
                  <a:cubicBezTo>
                    <a:pt x="976" y="41"/>
                    <a:pt x="976" y="41"/>
                    <a:pt x="976" y="41"/>
                  </a:cubicBezTo>
                  <a:cubicBezTo>
                    <a:pt x="976" y="49"/>
                    <a:pt x="980" y="61"/>
                    <a:pt x="993" y="61"/>
                  </a:cubicBezTo>
                  <a:cubicBezTo>
                    <a:pt x="997" y="61"/>
                    <a:pt x="999" y="60"/>
                    <a:pt x="1001" y="60"/>
                  </a:cubicBezTo>
                  <a:lnTo>
                    <a:pt x="1001" y="66"/>
                  </a:lnTo>
                  <a:close/>
                  <a:moveTo>
                    <a:pt x="994" y="35"/>
                  </a:moveTo>
                  <a:cubicBezTo>
                    <a:pt x="994" y="32"/>
                    <a:pt x="992" y="27"/>
                    <a:pt x="985" y="27"/>
                  </a:cubicBezTo>
                  <a:cubicBezTo>
                    <a:pt x="978" y="27"/>
                    <a:pt x="976" y="33"/>
                    <a:pt x="976" y="35"/>
                  </a:cubicBezTo>
                  <a:lnTo>
                    <a:pt x="994" y="35"/>
                  </a:lnTo>
                  <a:close/>
                  <a:moveTo>
                    <a:pt x="1037" y="60"/>
                  </a:moveTo>
                  <a:cubicBezTo>
                    <a:pt x="1037" y="60"/>
                    <a:pt x="1037" y="60"/>
                    <a:pt x="1037" y="60"/>
                  </a:cubicBezTo>
                  <a:cubicBezTo>
                    <a:pt x="1036" y="62"/>
                    <a:pt x="1032" y="68"/>
                    <a:pt x="1024" y="68"/>
                  </a:cubicBezTo>
                  <a:cubicBezTo>
                    <a:pt x="1013" y="68"/>
                    <a:pt x="1009" y="58"/>
                    <a:pt x="1009" y="45"/>
                  </a:cubicBezTo>
                  <a:cubicBezTo>
                    <a:pt x="1009" y="30"/>
                    <a:pt x="1014" y="20"/>
                    <a:pt x="1025" y="20"/>
                  </a:cubicBezTo>
                  <a:cubicBezTo>
                    <a:pt x="1032" y="20"/>
                    <a:pt x="1036" y="25"/>
                    <a:pt x="1037" y="27"/>
                  </a:cubicBezTo>
                  <a:cubicBezTo>
                    <a:pt x="1037" y="27"/>
                    <a:pt x="1037" y="27"/>
                    <a:pt x="1037" y="27"/>
                  </a:cubicBezTo>
                  <a:cubicBezTo>
                    <a:pt x="1037" y="1"/>
                    <a:pt x="1037" y="1"/>
                    <a:pt x="1037" y="1"/>
                  </a:cubicBezTo>
                  <a:cubicBezTo>
                    <a:pt x="1046" y="1"/>
                    <a:pt x="1046" y="1"/>
                    <a:pt x="1046" y="1"/>
                  </a:cubicBezTo>
                  <a:cubicBezTo>
                    <a:pt x="1046" y="67"/>
                    <a:pt x="1046" y="67"/>
                    <a:pt x="1046" y="67"/>
                  </a:cubicBezTo>
                  <a:cubicBezTo>
                    <a:pt x="1037" y="67"/>
                    <a:pt x="1037" y="67"/>
                    <a:pt x="1037" y="67"/>
                  </a:cubicBezTo>
                  <a:lnTo>
                    <a:pt x="1037" y="60"/>
                  </a:lnTo>
                  <a:close/>
                  <a:moveTo>
                    <a:pt x="1027" y="61"/>
                  </a:moveTo>
                  <a:cubicBezTo>
                    <a:pt x="1034" y="61"/>
                    <a:pt x="1037" y="51"/>
                    <a:pt x="1037" y="44"/>
                  </a:cubicBezTo>
                  <a:cubicBezTo>
                    <a:pt x="1037" y="36"/>
                    <a:pt x="1035" y="27"/>
                    <a:pt x="1027" y="27"/>
                  </a:cubicBezTo>
                  <a:cubicBezTo>
                    <a:pt x="1020" y="27"/>
                    <a:pt x="1018" y="34"/>
                    <a:pt x="1018" y="44"/>
                  </a:cubicBezTo>
                  <a:cubicBezTo>
                    <a:pt x="1018" y="51"/>
                    <a:pt x="1019" y="61"/>
                    <a:pt x="1027" y="61"/>
                  </a:cubicBezTo>
                  <a:close/>
                  <a:moveTo>
                    <a:pt x="1056" y="54"/>
                  </a:moveTo>
                  <a:cubicBezTo>
                    <a:pt x="1070" y="54"/>
                    <a:pt x="1070" y="54"/>
                    <a:pt x="1070" y="54"/>
                  </a:cubicBezTo>
                  <a:cubicBezTo>
                    <a:pt x="1070" y="67"/>
                    <a:pt x="1070" y="67"/>
                    <a:pt x="1070" y="67"/>
                  </a:cubicBezTo>
                  <a:cubicBezTo>
                    <a:pt x="1056" y="67"/>
                    <a:pt x="1056" y="67"/>
                    <a:pt x="1056" y="67"/>
                  </a:cubicBezTo>
                  <a:lnTo>
                    <a:pt x="1056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pic>
        <p:nvPicPr>
          <p:cNvPr id="70" name="Picture 6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200" y="6274800"/>
            <a:ext cx="4698000" cy="228799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Freeform 7"/>
          <p:cNvSpPr>
            <a:spLocks noEditPoints="1"/>
          </p:cNvSpPr>
          <p:nvPr userDrawn="1"/>
        </p:nvSpPr>
        <p:spPr bwMode="auto">
          <a:xfrm>
            <a:off x="7734423" y="4437826"/>
            <a:ext cx="254402" cy="396422"/>
          </a:xfrm>
          <a:custGeom>
            <a:avLst/>
            <a:gdLst>
              <a:gd name="T0" fmla="*/ 1235 w 2472"/>
              <a:gd name="T1" fmla="*/ 3376 h 3852"/>
              <a:gd name="T2" fmla="*/ 1254 w 2472"/>
              <a:gd name="T3" fmla="*/ 3330 h 3852"/>
              <a:gd name="T4" fmla="*/ 1289 w 2472"/>
              <a:gd name="T5" fmla="*/ 3241 h 3852"/>
              <a:gd name="T6" fmla="*/ 1334 w 2472"/>
              <a:gd name="T7" fmla="*/ 3126 h 3852"/>
              <a:gd name="T8" fmla="*/ 1382 w 2472"/>
              <a:gd name="T9" fmla="*/ 3001 h 3852"/>
              <a:gd name="T10" fmla="*/ 1428 w 2472"/>
              <a:gd name="T11" fmla="*/ 2881 h 3852"/>
              <a:gd name="T12" fmla="*/ 1467 w 2472"/>
              <a:gd name="T13" fmla="*/ 2781 h 3852"/>
              <a:gd name="T14" fmla="*/ 1491 w 2472"/>
              <a:gd name="T15" fmla="*/ 2720 h 3852"/>
              <a:gd name="T16" fmla="*/ 975 w 2472"/>
              <a:gd name="T17" fmla="*/ 2705 h 3852"/>
              <a:gd name="T18" fmla="*/ 1118 w 2472"/>
              <a:gd name="T19" fmla="*/ 833 h 3852"/>
              <a:gd name="T20" fmla="*/ 966 w 2472"/>
              <a:gd name="T21" fmla="*/ 909 h 3852"/>
              <a:gd name="T22" fmla="*/ 855 w 2472"/>
              <a:gd name="T23" fmla="*/ 1035 h 3852"/>
              <a:gd name="T24" fmla="*/ 798 w 2472"/>
              <a:gd name="T25" fmla="*/ 1197 h 3852"/>
              <a:gd name="T26" fmla="*/ 810 w 2472"/>
              <a:gd name="T27" fmla="*/ 1374 h 3852"/>
              <a:gd name="T28" fmla="*/ 886 w 2472"/>
              <a:gd name="T29" fmla="*/ 1526 h 3852"/>
              <a:gd name="T30" fmla="*/ 1012 w 2472"/>
              <a:gd name="T31" fmla="*/ 1637 h 3852"/>
              <a:gd name="T32" fmla="*/ 1175 w 2472"/>
              <a:gd name="T33" fmla="*/ 1694 h 3852"/>
              <a:gd name="T34" fmla="*/ 1352 w 2472"/>
              <a:gd name="T35" fmla="*/ 1682 h 3852"/>
              <a:gd name="T36" fmla="*/ 1504 w 2472"/>
              <a:gd name="T37" fmla="*/ 1606 h 3852"/>
              <a:gd name="T38" fmla="*/ 1615 w 2472"/>
              <a:gd name="T39" fmla="*/ 1480 h 3852"/>
              <a:gd name="T40" fmla="*/ 1671 w 2472"/>
              <a:gd name="T41" fmla="*/ 1318 h 3852"/>
              <a:gd name="T42" fmla="*/ 1659 w 2472"/>
              <a:gd name="T43" fmla="*/ 1140 h 3852"/>
              <a:gd name="T44" fmla="*/ 1583 w 2472"/>
              <a:gd name="T45" fmla="*/ 988 h 3852"/>
              <a:gd name="T46" fmla="*/ 1457 w 2472"/>
              <a:gd name="T47" fmla="*/ 877 h 3852"/>
              <a:gd name="T48" fmla="*/ 1294 w 2472"/>
              <a:gd name="T49" fmla="*/ 822 h 3852"/>
              <a:gd name="T50" fmla="*/ 1332 w 2472"/>
              <a:gd name="T51" fmla="*/ 2 h 3852"/>
              <a:gd name="T52" fmla="*/ 1601 w 2472"/>
              <a:gd name="T53" fmla="*/ 53 h 3852"/>
              <a:gd name="T54" fmla="*/ 1848 w 2472"/>
              <a:gd name="T55" fmla="*/ 158 h 3852"/>
              <a:gd name="T56" fmla="*/ 2066 w 2472"/>
              <a:gd name="T57" fmla="*/ 311 h 3852"/>
              <a:gd name="T58" fmla="*/ 2247 w 2472"/>
              <a:gd name="T59" fmla="*/ 505 h 3852"/>
              <a:gd name="T60" fmla="*/ 2379 w 2472"/>
              <a:gd name="T61" fmla="*/ 733 h 3852"/>
              <a:gd name="T62" fmla="*/ 2456 w 2472"/>
              <a:gd name="T63" fmla="*/ 987 h 3852"/>
              <a:gd name="T64" fmla="*/ 2469 w 2472"/>
              <a:gd name="T65" fmla="*/ 1216 h 3852"/>
              <a:gd name="T66" fmla="*/ 2439 w 2472"/>
              <a:gd name="T67" fmla="*/ 1387 h 3852"/>
              <a:gd name="T68" fmla="*/ 2379 w 2472"/>
              <a:gd name="T69" fmla="*/ 1593 h 3852"/>
              <a:gd name="T70" fmla="*/ 2293 w 2472"/>
              <a:gd name="T71" fmla="*/ 1824 h 3852"/>
              <a:gd name="T72" fmla="*/ 2188 w 2472"/>
              <a:gd name="T73" fmla="*/ 2073 h 3852"/>
              <a:gd name="T74" fmla="*/ 250 w 2472"/>
              <a:gd name="T75" fmla="*/ 1993 h 3852"/>
              <a:gd name="T76" fmla="*/ 149 w 2472"/>
              <a:gd name="T77" fmla="*/ 1748 h 3852"/>
              <a:gd name="T78" fmla="*/ 69 w 2472"/>
              <a:gd name="T79" fmla="*/ 1523 h 3852"/>
              <a:gd name="T80" fmla="*/ 18 w 2472"/>
              <a:gd name="T81" fmla="*/ 1327 h 3852"/>
              <a:gd name="T82" fmla="*/ 0 w 2472"/>
              <a:gd name="T83" fmla="*/ 1167 h 3852"/>
              <a:gd name="T84" fmla="*/ 34 w 2472"/>
              <a:gd name="T85" fmla="*/ 899 h 3852"/>
              <a:gd name="T86" fmla="*/ 132 w 2472"/>
              <a:gd name="T87" fmla="*/ 653 h 3852"/>
              <a:gd name="T88" fmla="*/ 283 w 2472"/>
              <a:gd name="T89" fmla="*/ 437 h 3852"/>
              <a:gd name="T90" fmla="*/ 478 w 2472"/>
              <a:gd name="T91" fmla="*/ 256 h 3852"/>
              <a:gd name="T92" fmla="*/ 709 w 2472"/>
              <a:gd name="T93" fmla="*/ 117 h 3852"/>
              <a:gd name="T94" fmla="*/ 966 w 2472"/>
              <a:gd name="T95" fmla="*/ 30 h 3852"/>
              <a:gd name="T96" fmla="*/ 1239 w 2472"/>
              <a:gd name="T97" fmla="*/ 0 h 3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472" h="3852">
                <a:moveTo>
                  <a:pt x="975" y="2705"/>
                </a:moveTo>
                <a:lnTo>
                  <a:pt x="1234" y="3380"/>
                </a:lnTo>
                <a:lnTo>
                  <a:pt x="1235" y="3376"/>
                </a:lnTo>
                <a:lnTo>
                  <a:pt x="1239" y="3367"/>
                </a:lnTo>
                <a:lnTo>
                  <a:pt x="1246" y="3351"/>
                </a:lnTo>
                <a:lnTo>
                  <a:pt x="1254" y="3330"/>
                </a:lnTo>
                <a:lnTo>
                  <a:pt x="1264" y="3304"/>
                </a:lnTo>
                <a:lnTo>
                  <a:pt x="1276" y="3274"/>
                </a:lnTo>
                <a:lnTo>
                  <a:pt x="1289" y="3241"/>
                </a:lnTo>
                <a:lnTo>
                  <a:pt x="1302" y="3206"/>
                </a:lnTo>
                <a:lnTo>
                  <a:pt x="1318" y="3166"/>
                </a:lnTo>
                <a:lnTo>
                  <a:pt x="1334" y="3126"/>
                </a:lnTo>
                <a:lnTo>
                  <a:pt x="1349" y="3085"/>
                </a:lnTo>
                <a:lnTo>
                  <a:pt x="1365" y="3043"/>
                </a:lnTo>
                <a:lnTo>
                  <a:pt x="1382" y="3001"/>
                </a:lnTo>
                <a:lnTo>
                  <a:pt x="1398" y="2959"/>
                </a:lnTo>
                <a:lnTo>
                  <a:pt x="1413" y="2919"/>
                </a:lnTo>
                <a:lnTo>
                  <a:pt x="1428" y="2881"/>
                </a:lnTo>
                <a:lnTo>
                  <a:pt x="1442" y="2844"/>
                </a:lnTo>
                <a:lnTo>
                  <a:pt x="1455" y="2811"/>
                </a:lnTo>
                <a:lnTo>
                  <a:pt x="1467" y="2781"/>
                </a:lnTo>
                <a:lnTo>
                  <a:pt x="1476" y="2756"/>
                </a:lnTo>
                <a:lnTo>
                  <a:pt x="1485" y="2736"/>
                </a:lnTo>
                <a:lnTo>
                  <a:pt x="1491" y="2720"/>
                </a:lnTo>
                <a:lnTo>
                  <a:pt x="1494" y="2709"/>
                </a:lnTo>
                <a:lnTo>
                  <a:pt x="1496" y="2705"/>
                </a:lnTo>
                <a:lnTo>
                  <a:pt x="975" y="2705"/>
                </a:lnTo>
                <a:close/>
                <a:moveTo>
                  <a:pt x="1234" y="818"/>
                </a:moveTo>
                <a:lnTo>
                  <a:pt x="1175" y="822"/>
                </a:lnTo>
                <a:lnTo>
                  <a:pt x="1118" y="833"/>
                </a:lnTo>
                <a:lnTo>
                  <a:pt x="1063" y="852"/>
                </a:lnTo>
                <a:lnTo>
                  <a:pt x="1012" y="877"/>
                </a:lnTo>
                <a:lnTo>
                  <a:pt x="966" y="909"/>
                </a:lnTo>
                <a:lnTo>
                  <a:pt x="923" y="946"/>
                </a:lnTo>
                <a:lnTo>
                  <a:pt x="886" y="988"/>
                </a:lnTo>
                <a:lnTo>
                  <a:pt x="855" y="1035"/>
                </a:lnTo>
                <a:lnTo>
                  <a:pt x="828" y="1086"/>
                </a:lnTo>
                <a:lnTo>
                  <a:pt x="810" y="1140"/>
                </a:lnTo>
                <a:lnTo>
                  <a:pt x="798" y="1197"/>
                </a:lnTo>
                <a:lnTo>
                  <a:pt x="794" y="1258"/>
                </a:lnTo>
                <a:lnTo>
                  <a:pt x="798" y="1318"/>
                </a:lnTo>
                <a:lnTo>
                  <a:pt x="810" y="1374"/>
                </a:lnTo>
                <a:lnTo>
                  <a:pt x="828" y="1429"/>
                </a:lnTo>
                <a:lnTo>
                  <a:pt x="855" y="1480"/>
                </a:lnTo>
                <a:lnTo>
                  <a:pt x="886" y="1526"/>
                </a:lnTo>
                <a:lnTo>
                  <a:pt x="923" y="1569"/>
                </a:lnTo>
                <a:lnTo>
                  <a:pt x="966" y="1606"/>
                </a:lnTo>
                <a:lnTo>
                  <a:pt x="1012" y="1637"/>
                </a:lnTo>
                <a:lnTo>
                  <a:pt x="1063" y="1663"/>
                </a:lnTo>
                <a:lnTo>
                  <a:pt x="1118" y="1682"/>
                </a:lnTo>
                <a:lnTo>
                  <a:pt x="1175" y="1694"/>
                </a:lnTo>
                <a:lnTo>
                  <a:pt x="1234" y="1697"/>
                </a:lnTo>
                <a:lnTo>
                  <a:pt x="1294" y="1694"/>
                </a:lnTo>
                <a:lnTo>
                  <a:pt x="1352" y="1682"/>
                </a:lnTo>
                <a:lnTo>
                  <a:pt x="1406" y="1663"/>
                </a:lnTo>
                <a:lnTo>
                  <a:pt x="1457" y="1637"/>
                </a:lnTo>
                <a:lnTo>
                  <a:pt x="1504" y="1606"/>
                </a:lnTo>
                <a:lnTo>
                  <a:pt x="1546" y="1569"/>
                </a:lnTo>
                <a:lnTo>
                  <a:pt x="1583" y="1526"/>
                </a:lnTo>
                <a:lnTo>
                  <a:pt x="1615" y="1480"/>
                </a:lnTo>
                <a:lnTo>
                  <a:pt x="1641" y="1429"/>
                </a:lnTo>
                <a:lnTo>
                  <a:pt x="1659" y="1374"/>
                </a:lnTo>
                <a:lnTo>
                  <a:pt x="1671" y="1318"/>
                </a:lnTo>
                <a:lnTo>
                  <a:pt x="1675" y="1258"/>
                </a:lnTo>
                <a:lnTo>
                  <a:pt x="1671" y="1197"/>
                </a:lnTo>
                <a:lnTo>
                  <a:pt x="1659" y="1140"/>
                </a:lnTo>
                <a:lnTo>
                  <a:pt x="1641" y="1086"/>
                </a:lnTo>
                <a:lnTo>
                  <a:pt x="1615" y="1035"/>
                </a:lnTo>
                <a:lnTo>
                  <a:pt x="1583" y="988"/>
                </a:lnTo>
                <a:lnTo>
                  <a:pt x="1546" y="946"/>
                </a:lnTo>
                <a:lnTo>
                  <a:pt x="1504" y="909"/>
                </a:lnTo>
                <a:lnTo>
                  <a:pt x="1457" y="877"/>
                </a:lnTo>
                <a:lnTo>
                  <a:pt x="1406" y="852"/>
                </a:lnTo>
                <a:lnTo>
                  <a:pt x="1352" y="833"/>
                </a:lnTo>
                <a:lnTo>
                  <a:pt x="1294" y="822"/>
                </a:lnTo>
                <a:lnTo>
                  <a:pt x="1234" y="818"/>
                </a:lnTo>
                <a:close/>
                <a:moveTo>
                  <a:pt x="1239" y="0"/>
                </a:moveTo>
                <a:lnTo>
                  <a:pt x="1332" y="2"/>
                </a:lnTo>
                <a:lnTo>
                  <a:pt x="1423" y="13"/>
                </a:lnTo>
                <a:lnTo>
                  <a:pt x="1513" y="30"/>
                </a:lnTo>
                <a:lnTo>
                  <a:pt x="1601" y="53"/>
                </a:lnTo>
                <a:lnTo>
                  <a:pt x="1686" y="82"/>
                </a:lnTo>
                <a:lnTo>
                  <a:pt x="1768" y="117"/>
                </a:lnTo>
                <a:lnTo>
                  <a:pt x="1848" y="158"/>
                </a:lnTo>
                <a:lnTo>
                  <a:pt x="1925" y="205"/>
                </a:lnTo>
                <a:lnTo>
                  <a:pt x="1998" y="256"/>
                </a:lnTo>
                <a:lnTo>
                  <a:pt x="2066" y="311"/>
                </a:lnTo>
                <a:lnTo>
                  <a:pt x="2132" y="371"/>
                </a:lnTo>
                <a:lnTo>
                  <a:pt x="2192" y="437"/>
                </a:lnTo>
                <a:lnTo>
                  <a:pt x="2247" y="505"/>
                </a:lnTo>
                <a:lnTo>
                  <a:pt x="2297" y="577"/>
                </a:lnTo>
                <a:lnTo>
                  <a:pt x="2341" y="653"/>
                </a:lnTo>
                <a:lnTo>
                  <a:pt x="2379" y="733"/>
                </a:lnTo>
                <a:lnTo>
                  <a:pt x="2412" y="814"/>
                </a:lnTo>
                <a:lnTo>
                  <a:pt x="2438" y="899"/>
                </a:lnTo>
                <a:lnTo>
                  <a:pt x="2456" y="987"/>
                </a:lnTo>
                <a:lnTo>
                  <a:pt x="2468" y="1076"/>
                </a:lnTo>
                <a:lnTo>
                  <a:pt x="2472" y="1167"/>
                </a:lnTo>
                <a:lnTo>
                  <a:pt x="2469" y="1216"/>
                </a:lnTo>
                <a:lnTo>
                  <a:pt x="2463" y="1269"/>
                </a:lnTo>
                <a:lnTo>
                  <a:pt x="2454" y="1326"/>
                </a:lnTo>
                <a:lnTo>
                  <a:pt x="2439" y="1387"/>
                </a:lnTo>
                <a:lnTo>
                  <a:pt x="2422" y="1453"/>
                </a:lnTo>
                <a:lnTo>
                  <a:pt x="2403" y="1522"/>
                </a:lnTo>
                <a:lnTo>
                  <a:pt x="2379" y="1593"/>
                </a:lnTo>
                <a:lnTo>
                  <a:pt x="2353" y="1667"/>
                </a:lnTo>
                <a:lnTo>
                  <a:pt x="2324" y="1745"/>
                </a:lnTo>
                <a:lnTo>
                  <a:pt x="2293" y="1824"/>
                </a:lnTo>
                <a:lnTo>
                  <a:pt x="2260" y="1906"/>
                </a:lnTo>
                <a:lnTo>
                  <a:pt x="2225" y="1989"/>
                </a:lnTo>
                <a:lnTo>
                  <a:pt x="2188" y="2073"/>
                </a:lnTo>
                <a:lnTo>
                  <a:pt x="1455" y="3852"/>
                </a:lnTo>
                <a:lnTo>
                  <a:pt x="1009" y="3852"/>
                </a:lnTo>
                <a:lnTo>
                  <a:pt x="250" y="1993"/>
                </a:lnTo>
                <a:lnTo>
                  <a:pt x="215" y="1910"/>
                </a:lnTo>
                <a:lnTo>
                  <a:pt x="181" y="1828"/>
                </a:lnTo>
                <a:lnTo>
                  <a:pt x="149" y="1748"/>
                </a:lnTo>
                <a:lnTo>
                  <a:pt x="120" y="1671"/>
                </a:lnTo>
                <a:lnTo>
                  <a:pt x="93" y="1595"/>
                </a:lnTo>
                <a:lnTo>
                  <a:pt x="69" y="1523"/>
                </a:lnTo>
                <a:lnTo>
                  <a:pt x="50" y="1455"/>
                </a:lnTo>
                <a:lnTo>
                  <a:pt x="31" y="1390"/>
                </a:lnTo>
                <a:lnTo>
                  <a:pt x="18" y="1327"/>
                </a:lnTo>
                <a:lnTo>
                  <a:pt x="8" y="1269"/>
                </a:lnTo>
                <a:lnTo>
                  <a:pt x="1" y="1216"/>
                </a:lnTo>
                <a:lnTo>
                  <a:pt x="0" y="1167"/>
                </a:lnTo>
                <a:lnTo>
                  <a:pt x="4" y="1076"/>
                </a:lnTo>
                <a:lnTo>
                  <a:pt x="16" y="987"/>
                </a:lnTo>
                <a:lnTo>
                  <a:pt x="34" y="899"/>
                </a:lnTo>
                <a:lnTo>
                  <a:pt x="60" y="814"/>
                </a:lnTo>
                <a:lnTo>
                  <a:pt x="93" y="733"/>
                </a:lnTo>
                <a:lnTo>
                  <a:pt x="132" y="653"/>
                </a:lnTo>
                <a:lnTo>
                  <a:pt x="177" y="577"/>
                </a:lnTo>
                <a:lnTo>
                  <a:pt x="226" y="505"/>
                </a:lnTo>
                <a:lnTo>
                  <a:pt x="283" y="437"/>
                </a:lnTo>
                <a:lnTo>
                  <a:pt x="343" y="371"/>
                </a:lnTo>
                <a:lnTo>
                  <a:pt x="408" y="311"/>
                </a:lnTo>
                <a:lnTo>
                  <a:pt x="478" y="256"/>
                </a:lnTo>
                <a:lnTo>
                  <a:pt x="551" y="205"/>
                </a:lnTo>
                <a:lnTo>
                  <a:pt x="628" y="158"/>
                </a:lnTo>
                <a:lnTo>
                  <a:pt x="709" y="117"/>
                </a:lnTo>
                <a:lnTo>
                  <a:pt x="792" y="82"/>
                </a:lnTo>
                <a:lnTo>
                  <a:pt x="878" y="53"/>
                </a:lnTo>
                <a:lnTo>
                  <a:pt x="966" y="30"/>
                </a:lnTo>
                <a:lnTo>
                  <a:pt x="1056" y="13"/>
                </a:lnTo>
                <a:lnTo>
                  <a:pt x="1146" y="2"/>
                </a:lnTo>
                <a:lnTo>
                  <a:pt x="1239" y="0"/>
                </a:lnTo>
                <a:close/>
              </a:path>
            </a:pathLst>
          </a:custGeom>
          <a:solidFill>
            <a:srgbClr val="FF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46" name="Freeform 7"/>
          <p:cNvSpPr>
            <a:spLocks noEditPoints="1"/>
          </p:cNvSpPr>
          <p:nvPr userDrawn="1"/>
        </p:nvSpPr>
        <p:spPr bwMode="auto">
          <a:xfrm>
            <a:off x="8657277" y="3736553"/>
            <a:ext cx="391291" cy="609730"/>
          </a:xfrm>
          <a:custGeom>
            <a:avLst/>
            <a:gdLst>
              <a:gd name="T0" fmla="*/ 1235 w 2472"/>
              <a:gd name="T1" fmla="*/ 3376 h 3852"/>
              <a:gd name="T2" fmla="*/ 1254 w 2472"/>
              <a:gd name="T3" fmla="*/ 3330 h 3852"/>
              <a:gd name="T4" fmla="*/ 1289 w 2472"/>
              <a:gd name="T5" fmla="*/ 3241 h 3852"/>
              <a:gd name="T6" fmla="*/ 1334 w 2472"/>
              <a:gd name="T7" fmla="*/ 3126 h 3852"/>
              <a:gd name="T8" fmla="*/ 1382 w 2472"/>
              <a:gd name="T9" fmla="*/ 3001 h 3852"/>
              <a:gd name="T10" fmla="*/ 1428 w 2472"/>
              <a:gd name="T11" fmla="*/ 2881 h 3852"/>
              <a:gd name="T12" fmla="*/ 1467 w 2472"/>
              <a:gd name="T13" fmla="*/ 2781 h 3852"/>
              <a:gd name="T14" fmla="*/ 1491 w 2472"/>
              <a:gd name="T15" fmla="*/ 2720 h 3852"/>
              <a:gd name="T16" fmla="*/ 975 w 2472"/>
              <a:gd name="T17" fmla="*/ 2705 h 3852"/>
              <a:gd name="T18" fmla="*/ 1118 w 2472"/>
              <a:gd name="T19" fmla="*/ 833 h 3852"/>
              <a:gd name="T20" fmla="*/ 966 w 2472"/>
              <a:gd name="T21" fmla="*/ 909 h 3852"/>
              <a:gd name="T22" fmla="*/ 855 w 2472"/>
              <a:gd name="T23" fmla="*/ 1035 h 3852"/>
              <a:gd name="T24" fmla="*/ 798 w 2472"/>
              <a:gd name="T25" fmla="*/ 1197 h 3852"/>
              <a:gd name="T26" fmla="*/ 810 w 2472"/>
              <a:gd name="T27" fmla="*/ 1374 h 3852"/>
              <a:gd name="T28" fmla="*/ 886 w 2472"/>
              <a:gd name="T29" fmla="*/ 1526 h 3852"/>
              <a:gd name="T30" fmla="*/ 1012 w 2472"/>
              <a:gd name="T31" fmla="*/ 1637 h 3852"/>
              <a:gd name="T32" fmla="*/ 1175 w 2472"/>
              <a:gd name="T33" fmla="*/ 1694 h 3852"/>
              <a:gd name="T34" fmla="*/ 1352 w 2472"/>
              <a:gd name="T35" fmla="*/ 1682 h 3852"/>
              <a:gd name="T36" fmla="*/ 1504 w 2472"/>
              <a:gd name="T37" fmla="*/ 1606 h 3852"/>
              <a:gd name="T38" fmla="*/ 1615 w 2472"/>
              <a:gd name="T39" fmla="*/ 1480 h 3852"/>
              <a:gd name="T40" fmla="*/ 1671 w 2472"/>
              <a:gd name="T41" fmla="*/ 1318 h 3852"/>
              <a:gd name="T42" fmla="*/ 1659 w 2472"/>
              <a:gd name="T43" fmla="*/ 1140 h 3852"/>
              <a:gd name="T44" fmla="*/ 1583 w 2472"/>
              <a:gd name="T45" fmla="*/ 988 h 3852"/>
              <a:gd name="T46" fmla="*/ 1457 w 2472"/>
              <a:gd name="T47" fmla="*/ 877 h 3852"/>
              <a:gd name="T48" fmla="*/ 1294 w 2472"/>
              <a:gd name="T49" fmla="*/ 822 h 3852"/>
              <a:gd name="T50" fmla="*/ 1332 w 2472"/>
              <a:gd name="T51" fmla="*/ 2 h 3852"/>
              <a:gd name="T52" fmla="*/ 1601 w 2472"/>
              <a:gd name="T53" fmla="*/ 53 h 3852"/>
              <a:gd name="T54" fmla="*/ 1848 w 2472"/>
              <a:gd name="T55" fmla="*/ 158 h 3852"/>
              <a:gd name="T56" fmla="*/ 2066 w 2472"/>
              <a:gd name="T57" fmla="*/ 311 h 3852"/>
              <a:gd name="T58" fmla="*/ 2247 w 2472"/>
              <a:gd name="T59" fmla="*/ 505 h 3852"/>
              <a:gd name="T60" fmla="*/ 2379 w 2472"/>
              <a:gd name="T61" fmla="*/ 733 h 3852"/>
              <a:gd name="T62" fmla="*/ 2456 w 2472"/>
              <a:gd name="T63" fmla="*/ 987 h 3852"/>
              <a:gd name="T64" fmla="*/ 2469 w 2472"/>
              <a:gd name="T65" fmla="*/ 1216 h 3852"/>
              <a:gd name="T66" fmla="*/ 2439 w 2472"/>
              <a:gd name="T67" fmla="*/ 1387 h 3852"/>
              <a:gd name="T68" fmla="*/ 2379 w 2472"/>
              <a:gd name="T69" fmla="*/ 1593 h 3852"/>
              <a:gd name="T70" fmla="*/ 2293 w 2472"/>
              <a:gd name="T71" fmla="*/ 1824 h 3852"/>
              <a:gd name="T72" fmla="*/ 2188 w 2472"/>
              <a:gd name="T73" fmla="*/ 2073 h 3852"/>
              <a:gd name="T74" fmla="*/ 250 w 2472"/>
              <a:gd name="T75" fmla="*/ 1993 h 3852"/>
              <a:gd name="T76" fmla="*/ 149 w 2472"/>
              <a:gd name="T77" fmla="*/ 1748 h 3852"/>
              <a:gd name="T78" fmla="*/ 69 w 2472"/>
              <a:gd name="T79" fmla="*/ 1523 h 3852"/>
              <a:gd name="T80" fmla="*/ 18 w 2472"/>
              <a:gd name="T81" fmla="*/ 1327 h 3852"/>
              <a:gd name="T82" fmla="*/ 0 w 2472"/>
              <a:gd name="T83" fmla="*/ 1167 h 3852"/>
              <a:gd name="T84" fmla="*/ 34 w 2472"/>
              <a:gd name="T85" fmla="*/ 899 h 3852"/>
              <a:gd name="T86" fmla="*/ 132 w 2472"/>
              <a:gd name="T87" fmla="*/ 653 h 3852"/>
              <a:gd name="T88" fmla="*/ 283 w 2472"/>
              <a:gd name="T89" fmla="*/ 437 h 3852"/>
              <a:gd name="T90" fmla="*/ 478 w 2472"/>
              <a:gd name="T91" fmla="*/ 256 h 3852"/>
              <a:gd name="T92" fmla="*/ 709 w 2472"/>
              <a:gd name="T93" fmla="*/ 117 h 3852"/>
              <a:gd name="T94" fmla="*/ 966 w 2472"/>
              <a:gd name="T95" fmla="*/ 30 h 3852"/>
              <a:gd name="T96" fmla="*/ 1239 w 2472"/>
              <a:gd name="T97" fmla="*/ 0 h 3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472" h="3852">
                <a:moveTo>
                  <a:pt x="975" y="2705"/>
                </a:moveTo>
                <a:lnTo>
                  <a:pt x="1234" y="3380"/>
                </a:lnTo>
                <a:lnTo>
                  <a:pt x="1235" y="3376"/>
                </a:lnTo>
                <a:lnTo>
                  <a:pt x="1239" y="3367"/>
                </a:lnTo>
                <a:lnTo>
                  <a:pt x="1246" y="3351"/>
                </a:lnTo>
                <a:lnTo>
                  <a:pt x="1254" y="3330"/>
                </a:lnTo>
                <a:lnTo>
                  <a:pt x="1264" y="3304"/>
                </a:lnTo>
                <a:lnTo>
                  <a:pt x="1276" y="3274"/>
                </a:lnTo>
                <a:lnTo>
                  <a:pt x="1289" y="3241"/>
                </a:lnTo>
                <a:lnTo>
                  <a:pt x="1302" y="3206"/>
                </a:lnTo>
                <a:lnTo>
                  <a:pt x="1318" y="3166"/>
                </a:lnTo>
                <a:lnTo>
                  <a:pt x="1334" y="3126"/>
                </a:lnTo>
                <a:lnTo>
                  <a:pt x="1349" y="3085"/>
                </a:lnTo>
                <a:lnTo>
                  <a:pt x="1365" y="3043"/>
                </a:lnTo>
                <a:lnTo>
                  <a:pt x="1382" y="3001"/>
                </a:lnTo>
                <a:lnTo>
                  <a:pt x="1398" y="2959"/>
                </a:lnTo>
                <a:lnTo>
                  <a:pt x="1413" y="2919"/>
                </a:lnTo>
                <a:lnTo>
                  <a:pt x="1428" y="2881"/>
                </a:lnTo>
                <a:lnTo>
                  <a:pt x="1442" y="2844"/>
                </a:lnTo>
                <a:lnTo>
                  <a:pt x="1455" y="2811"/>
                </a:lnTo>
                <a:lnTo>
                  <a:pt x="1467" y="2781"/>
                </a:lnTo>
                <a:lnTo>
                  <a:pt x="1476" y="2756"/>
                </a:lnTo>
                <a:lnTo>
                  <a:pt x="1485" y="2736"/>
                </a:lnTo>
                <a:lnTo>
                  <a:pt x="1491" y="2720"/>
                </a:lnTo>
                <a:lnTo>
                  <a:pt x="1494" y="2709"/>
                </a:lnTo>
                <a:lnTo>
                  <a:pt x="1496" y="2705"/>
                </a:lnTo>
                <a:lnTo>
                  <a:pt x="975" y="2705"/>
                </a:lnTo>
                <a:close/>
                <a:moveTo>
                  <a:pt x="1234" y="818"/>
                </a:moveTo>
                <a:lnTo>
                  <a:pt x="1175" y="822"/>
                </a:lnTo>
                <a:lnTo>
                  <a:pt x="1118" y="833"/>
                </a:lnTo>
                <a:lnTo>
                  <a:pt x="1063" y="852"/>
                </a:lnTo>
                <a:lnTo>
                  <a:pt x="1012" y="877"/>
                </a:lnTo>
                <a:lnTo>
                  <a:pt x="966" y="909"/>
                </a:lnTo>
                <a:lnTo>
                  <a:pt x="923" y="946"/>
                </a:lnTo>
                <a:lnTo>
                  <a:pt x="886" y="988"/>
                </a:lnTo>
                <a:lnTo>
                  <a:pt x="855" y="1035"/>
                </a:lnTo>
                <a:lnTo>
                  <a:pt x="828" y="1086"/>
                </a:lnTo>
                <a:lnTo>
                  <a:pt x="810" y="1140"/>
                </a:lnTo>
                <a:lnTo>
                  <a:pt x="798" y="1197"/>
                </a:lnTo>
                <a:lnTo>
                  <a:pt x="794" y="1258"/>
                </a:lnTo>
                <a:lnTo>
                  <a:pt x="798" y="1318"/>
                </a:lnTo>
                <a:lnTo>
                  <a:pt x="810" y="1374"/>
                </a:lnTo>
                <a:lnTo>
                  <a:pt x="828" y="1429"/>
                </a:lnTo>
                <a:lnTo>
                  <a:pt x="855" y="1480"/>
                </a:lnTo>
                <a:lnTo>
                  <a:pt x="886" y="1526"/>
                </a:lnTo>
                <a:lnTo>
                  <a:pt x="923" y="1569"/>
                </a:lnTo>
                <a:lnTo>
                  <a:pt x="966" y="1606"/>
                </a:lnTo>
                <a:lnTo>
                  <a:pt x="1012" y="1637"/>
                </a:lnTo>
                <a:lnTo>
                  <a:pt x="1063" y="1663"/>
                </a:lnTo>
                <a:lnTo>
                  <a:pt x="1118" y="1682"/>
                </a:lnTo>
                <a:lnTo>
                  <a:pt x="1175" y="1694"/>
                </a:lnTo>
                <a:lnTo>
                  <a:pt x="1234" y="1697"/>
                </a:lnTo>
                <a:lnTo>
                  <a:pt x="1294" y="1694"/>
                </a:lnTo>
                <a:lnTo>
                  <a:pt x="1352" y="1682"/>
                </a:lnTo>
                <a:lnTo>
                  <a:pt x="1406" y="1663"/>
                </a:lnTo>
                <a:lnTo>
                  <a:pt x="1457" y="1637"/>
                </a:lnTo>
                <a:lnTo>
                  <a:pt x="1504" y="1606"/>
                </a:lnTo>
                <a:lnTo>
                  <a:pt x="1546" y="1569"/>
                </a:lnTo>
                <a:lnTo>
                  <a:pt x="1583" y="1526"/>
                </a:lnTo>
                <a:lnTo>
                  <a:pt x="1615" y="1480"/>
                </a:lnTo>
                <a:lnTo>
                  <a:pt x="1641" y="1429"/>
                </a:lnTo>
                <a:lnTo>
                  <a:pt x="1659" y="1374"/>
                </a:lnTo>
                <a:lnTo>
                  <a:pt x="1671" y="1318"/>
                </a:lnTo>
                <a:lnTo>
                  <a:pt x="1675" y="1258"/>
                </a:lnTo>
                <a:lnTo>
                  <a:pt x="1671" y="1197"/>
                </a:lnTo>
                <a:lnTo>
                  <a:pt x="1659" y="1140"/>
                </a:lnTo>
                <a:lnTo>
                  <a:pt x="1641" y="1086"/>
                </a:lnTo>
                <a:lnTo>
                  <a:pt x="1615" y="1035"/>
                </a:lnTo>
                <a:lnTo>
                  <a:pt x="1583" y="988"/>
                </a:lnTo>
                <a:lnTo>
                  <a:pt x="1546" y="946"/>
                </a:lnTo>
                <a:lnTo>
                  <a:pt x="1504" y="909"/>
                </a:lnTo>
                <a:lnTo>
                  <a:pt x="1457" y="877"/>
                </a:lnTo>
                <a:lnTo>
                  <a:pt x="1406" y="852"/>
                </a:lnTo>
                <a:lnTo>
                  <a:pt x="1352" y="833"/>
                </a:lnTo>
                <a:lnTo>
                  <a:pt x="1294" y="822"/>
                </a:lnTo>
                <a:lnTo>
                  <a:pt x="1234" y="818"/>
                </a:lnTo>
                <a:close/>
                <a:moveTo>
                  <a:pt x="1239" y="0"/>
                </a:moveTo>
                <a:lnTo>
                  <a:pt x="1332" y="2"/>
                </a:lnTo>
                <a:lnTo>
                  <a:pt x="1423" y="13"/>
                </a:lnTo>
                <a:lnTo>
                  <a:pt x="1513" y="30"/>
                </a:lnTo>
                <a:lnTo>
                  <a:pt x="1601" y="53"/>
                </a:lnTo>
                <a:lnTo>
                  <a:pt x="1686" y="82"/>
                </a:lnTo>
                <a:lnTo>
                  <a:pt x="1768" y="117"/>
                </a:lnTo>
                <a:lnTo>
                  <a:pt x="1848" y="158"/>
                </a:lnTo>
                <a:lnTo>
                  <a:pt x="1925" y="205"/>
                </a:lnTo>
                <a:lnTo>
                  <a:pt x="1998" y="256"/>
                </a:lnTo>
                <a:lnTo>
                  <a:pt x="2066" y="311"/>
                </a:lnTo>
                <a:lnTo>
                  <a:pt x="2132" y="371"/>
                </a:lnTo>
                <a:lnTo>
                  <a:pt x="2192" y="437"/>
                </a:lnTo>
                <a:lnTo>
                  <a:pt x="2247" y="505"/>
                </a:lnTo>
                <a:lnTo>
                  <a:pt x="2297" y="577"/>
                </a:lnTo>
                <a:lnTo>
                  <a:pt x="2341" y="653"/>
                </a:lnTo>
                <a:lnTo>
                  <a:pt x="2379" y="733"/>
                </a:lnTo>
                <a:lnTo>
                  <a:pt x="2412" y="814"/>
                </a:lnTo>
                <a:lnTo>
                  <a:pt x="2438" y="899"/>
                </a:lnTo>
                <a:lnTo>
                  <a:pt x="2456" y="987"/>
                </a:lnTo>
                <a:lnTo>
                  <a:pt x="2468" y="1076"/>
                </a:lnTo>
                <a:lnTo>
                  <a:pt x="2472" y="1167"/>
                </a:lnTo>
                <a:lnTo>
                  <a:pt x="2469" y="1216"/>
                </a:lnTo>
                <a:lnTo>
                  <a:pt x="2463" y="1269"/>
                </a:lnTo>
                <a:lnTo>
                  <a:pt x="2454" y="1326"/>
                </a:lnTo>
                <a:lnTo>
                  <a:pt x="2439" y="1387"/>
                </a:lnTo>
                <a:lnTo>
                  <a:pt x="2422" y="1453"/>
                </a:lnTo>
                <a:lnTo>
                  <a:pt x="2403" y="1522"/>
                </a:lnTo>
                <a:lnTo>
                  <a:pt x="2379" y="1593"/>
                </a:lnTo>
                <a:lnTo>
                  <a:pt x="2353" y="1667"/>
                </a:lnTo>
                <a:lnTo>
                  <a:pt x="2324" y="1745"/>
                </a:lnTo>
                <a:lnTo>
                  <a:pt x="2293" y="1824"/>
                </a:lnTo>
                <a:lnTo>
                  <a:pt x="2260" y="1906"/>
                </a:lnTo>
                <a:lnTo>
                  <a:pt x="2225" y="1989"/>
                </a:lnTo>
                <a:lnTo>
                  <a:pt x="2188" y="2073"/>
                </a:lnTo>
                <a:lnTo>
                  <a:pt x="1455" y="3852"/>
                </a:lnTo>
                <a:lnTo>
                  <a:pt x="1009" y="3852"/>
                </a:lnTo>
                <a:lnTo>
                  <a:pt x="250" y="1993"/>
                </a:lnTo>
                <a:lnTo>
                  <a:pt x="215" y="1910"/>
                </a:lnTo>
                <a:lnTo>
                  <a:pt x="181" y="1828"/>
                </a:lnTo>
                <a:lnTo>
                  <a:pt x="149" y="1748"/>
                </a:lnTo>
                <a:lnTo>
                  <a:pt x="120" y="1671"/>
                </a:lnTo>
                <a:lnTo>
                  <a:pt x="93" y="1595"/>
                </a:lnTo>
                <a:lnTo>
                  <a:pt x="69" y="1523"/>
                </a:lnTo>
                <a:lnTo>
                  <a:pt x="50" y="1455"/>
                </a:lnTo>
                <a:lnTo>
                  <a:pt x="31" y="1390"/>
                </a:lnTo>
                <a:lnTo>
                  <a:pt x="18" y="1327"/>
                </a:lnTo>
                <a:lnTo>
                  <a:pt x="8" y="1269"/>
                </a:lnTo>
                <a:lnTo>
                  <a:pt x="1" y="1216"/>
                </a:lnTo>
                <a:lnTo>
                  <a:pt x="0" y="1167"/>
                </a:lnTo>
                <a:lnTo>
                  <a:pt x="4" y="1076"/>
                </a:lnTo>
                <a:lnTo>
                  <a:pt x="16" y="987"/>
                </a:lnTo>
                <a:lnTo>
                  <a:pt x="34" y="899"/>
                </a:lnTo>
                <a:lnTo>
                  <a:pt x="60" y="814"/>
                </a:lnTo>
                <a:lnTo>
                  <a:pt x="93" y="733"/>
                </a:lnTo>
                <a:lnTo>
                  <a:pt x="132" y="653"/>
                </a:lnTo>
                <a:lnTo>
                  <a:pt x="177" y="577"/>
                </a:lnTo>
                <a:lnTo>
                  <a:pt x="226" y="505"/>
                </a:lnTo>
                <a:lnTo>
                  <a:pt x="283" y="437"/>
                </a:lnTo>
                <a:lnTo>
                  <a:pt x="343" y="371"/>
                </a:lnTo>
                <a:lnTo>
                  <a:pt x="408" y="311"/>
                </a:lnTo>
                <a:lnTo>
                  <a:pt x="478" y="256"/>
                </a:lnTo>
                <a:lnTo>
                  <a:pt x="551" y="205"/>
                </a:lnTo>
                <a:lnTo>
                  <a:pt x="628" y="158"/>
                </a:lnTo>
                <a:lnTo>
                  <a:pt x="709" y="117"/>
                </a:lnTo>
                <a:lnTo>
                  <a:pt x="792" y="82"/>
                </a:lnTo>
                <a:lnTo>
                  <a:pt x="878" y="53"/>
                </a:lnTo>
                <a:lnTo>
                  <a:pt x="966" y="30"/>
                </a:lnTo>
                <a:lnTo>
                  <a:pt x="1056" y="13"/>
                </a:lnTo>
                <a:lnTo>
                  <a:pt x="1146" y="2"/>
                </a:lnTo>
                <a:lnTo>
                  <a:pt x="1239" y="0"/>
                </a:lnTo>
                <a:close/>
              </a:path>
            </a:pathLst>
          </a:custGeom>
          <a:solidFill>
            <a:srgbClr val="FF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47" name="Freeform 7"/>
          <p:cNvSpPr>
            <a:spLocks noEditPoints="1"/>
          </p:cNvSpPr>
          <p:nvPr userDrawn="1"/>
        </p:nvSpPr>
        <p:spPr bwMode="auto">
          <a:xfrm>
            <a:off x="7065173" y="4665633"/>
            <a:ext cx="193625" cy="301717"/>
          </a:xfrm>
          <a:custGeom>
            <a:avLst/>
            <a:gdLst>
              <a:gd name="T0" fmla="*/ 1235 w 2472"/>
              <a:gd name="T1" fmla="*/ 3376 h 3852"/>
              <a:gd name="T2" fmla="*/ 1254 w 2472"/>
              <a:gd name="T3" fmla="*/ 3330 h 3852"/>
              <a:gd name="T4" fmla="*/ 1289 w 2472"/>
              <a:gd name="T5" fmla="*/ 3241 h 3852"/>
              <a:gd name="T6" fmla="*/ 1334 w 2472"/>
              <a:gd name="T7" fmla="*/ 3126 h 3852"/>
              <a:gd name="T8" fmla="*/ 1382 w 2472"/>
              <a:gd name="T9" fmla="*/ 3001 h 3852"/>
              <a:gd name="T10" fmla="*/ 1428 w 2472"/>
              <a:gd name="T11" fmla="*/ 2881 h 3852"/>
              <a:gd name="T12" fmla="*/ 1467 w 2472"/>
              <a:gd name="T13" fmla="*/ 2781 h 3852"/>
              <a:gd name="T14" fmla="*/ 1491 w 2472"/>
              <a:gd name="T15" fmla="*/ 2720 h 3852"/>
              <a:gd name="T16" fmla="*/ 975 w 2472"/>
              <a:gd name="T17" fmla="*/ 2705 h 3852"/>
              <a:gd name="T18" fmla="*/ 1118 w 2472"/>
              <a:gd name="T19" fmla="*/ 833 h 3852"/>
              <a:gd name="T20" fmla="*/ 966 w 2472"/>
              <a:gd name="T21" fmla="*/ 909 h 3852"/>
              <a:gd name="T22" fmla="*/ 855 w 2472"/>
              <a:gd name="T23" fmla="*/ 1035 h 3852"/>
              <a:gd name="T24" fmla="*/ 798 w 2472"/>
              <a:gd name="T25" fmla="*/ 1197 h 3852"/>
              <a:gd name="T26" fmla="*/ 810 w 2472"/>
              <a:gd name="T27" fmla="*/ 1374 h 3852"/>
              <a:gd name="T28" fmla="*/ 886 w 2472"/>
              <a:gd name="T29" fmla="*/ 1526 h 3852"/>
              <a:gd name="T30" fmla="*/ 1012 w 2472"/>
              <a:gd name="T31" fmla="*/ 1637 h 3852"/>
              <a:gd name="T32" fmla="*/ 1175 w 2472"/>
              <a:gd name="T33" fmla="*/ 1694 h 3852"/>
              <a:gd name="T34" fmla="*/ 1352 w 2472"/>
              <a:gd name="T35" fmla="*/ 1682 h 3852"/>
              <a:gd name="T36" fmla="*/ 1504 w 2472"/>
              <a:gd name="T37" fmla="*/ 1606 h 3852"/>
              <a:gd name="T38" fmla="*/ 1615 w 2472"/>
              <a:gd name="T39" fmla="*/ 1480 h 3852"/>
              <a:gd name="T40" fmla="*/ 1671 w 2472"/>
              <a:gd name="T41" fmla="*/ 1318 h 3852"/>
              <a:gd name="T42" fmla="*/ 1659 w 2472"/>
              <a:gd name="T43" fmla="*/ 1140 h 3852"/>
              <a:gd name="T44" fmla="*/ 1583 w 2472"/>
              <a:gd name="T45" fmla="*/ 988 h 3852"/>
              <a:gd name="T46" fmla="*/ 1457 w 2472"/>
              <a:gd name="T47" fmla="*/ 877 h 3852"/>
              <a:gd name="T48" fmla="*/ 1294 w 2472"/>
              <a:gd name="T49" fmla="*/ 822 h 3852"/>
              <a:gd name="T50" fmla="*/ 1332 w 2472"/>
              <a:gd name="T51" fmla="*/ 2 h 3852"/>
              <a:gd name="T52" fmla="*/ 1601 w 2472"/>
              <a:gd name="T53" fmla="*/ 53 h 3852"/>
              <a:gd name="T54" fmla="*/ 1848 w 2472"/>
              <a:gd name="T55" fmla="*/ 158 h 3852"/>
              <a:gd name="T56" fmla="*/ 2066 w 2472"/>
              <a:gd name="T57" fmla="*/ 311 h 3852"/>
              <a:gd name="T58" fmla="*/ 2247 w 2472"/>
              <a:gd name="T59" fmla="*/ 505 h 3852"/>
              <a:gd name="T60" fmla="*/ 2379 w 2472"/>
              <a:gd name="T61" fmla="*/ 733 h 3852"/>
              <a:gd name="T62" fmla="*/ 2456 w 2472"/>
              <a:gd name="T63" fmla="*/ 987 h 3852"/>
              <a:gd name="T64" fmla="*/ 2469 w 2472"/>
              <a:gd name="T65" fmla="*/ 1216 h 3852"/>
              <a:gd name="T66" fmla="*/ 2439 w 2472"/>
              <a:gd name="T67" fmla="*/ 1387 h 3852"/>
              <a:gd name="T68" fmla="*/ 2379 w 2472"/>
              <a:gd name="T69" fmla="*/ 1593 h 3852"/>
              <a:gd name="T70" fmla="*/ 2293 w 2472"/>
              <a:gd name="T71" fmla="*/ 1824 h 3852"/>
              <a:gd name="T72" fmla="*/ 2188 w 2472"/>
              <a:gd name="T73" fmla="*/ 2073 h 3852"/>
              <a:gd name="T74" fmla="*/ 250 w 2472"/>
              <a:gd name="T75" fmla="*/ 1993 h 3852"/>
              <a:gd name="T76" fmla="*/ 149 w 2472"/>
              <a:gd name="T77" fmla="*/ 1748 h 3852"/>
              <a:gd name="T78" fmla="*/ 69 w 2472"/>
              <a:gd name="T79" fmla="*/ 1523 h 3852"/>
              <a:gd name="T80" fmla="*/ 18 w 2472"/>
              <a:gd name="T81" fmla="*/ 1327 h 3852"/>
              <a:gd name="T82" fmla="*/ 0 w 2472"/>
              <a:gd name="T83" fmla="*/ 1167 h 3852"/>
              <a:gd name="T84" fmla="*/ 34 w 2472"/>
              <a:gd name="T85" fmla="*/ 899 h 3852"/>
              <a:gd name="T86" fmla="*/ 132 w 2472"/>
              <a:gd name="T87" fmla="*/ 653 h 3852"/>
              <a:gd name="T88" fmla="*/ 283 w 2472"/>
              <a:gd name="T89" fmla="*/ 437 h 3852"/>
              <a:gd name="T90" fmla="*/ 478 w 2472"/>
              <a:gd name="T91" fmla="*/ 256 h 3852"/>
              <a:gd name="T92" fmla="*/ 709 w 2472"/>
              <a:gd name="T93" fmla="*/ 117 h 3852"/>
              <a:gd name="T94" fmla="*/ 966 w 2472"/>
              <a:gd name="T95" fmla="*/ 30 h 3852"/>
              <a:gd name="T96" fmla="*/ 1239 w 2472"/>
              <a:gd name="T97" fmla="*/ 0 h 3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472" h="3852">
                <a:moveTo>
                  <a:pt x="975" y="2705"/>
                </a:moveTo>
                <a:lnTo>
                  <a:pt x="1234" y="3380"/>
                </a:lnTo>
                <a:lnTo>
                  <a:pt x="1235" y="3376"/>
                </a:lnTo>
                <a:lnTo>
                  <a:pt x="1239" y="3367"/>
                </a:lnTo>
                <a:lnTo>
                  <a:pt x="1246" y="3351"/>
                </a:lnTo>
                <a:lnTo>
                  <a:pt x="1254" y="3330"/>
                </a:lnTo>
                <a:lnTo>
                  <a:pt x="1264" y="3304"/>
                </a:lnTo>
                <a:lnTo>
                  <a:pt x="1276" y="3274"/>
                </a:lnTo>
                <a:lnTo>
                  <a:pt x="1289" y="3241"/>
                </a:lnTo>
                <a:lnTo>
                  <a:pt x="1302" y="3206"/>
                </a:lnTo>
                <a:lnTo>
                  <a:pt x="1318" y="3166"/>
                </a:lnTo>
                <a:lnTo>
                  <a:pt x="1334" y="3126"/>
                </a:lnTo>
                <a:lnTo>
                  <a:pt x="1349" y="3085"/>
                </a:lnTo>
                <a:lnTo>
                  <a:pt x="1365" y="3043"/>
                </a:lnTo>
                <a:lnTo>
                  <a:pt x="1382" y="3001"/>
                </a:lnTo>
                <a:lnTo>
                  <a:pt x="1398" y="2959"/>
                </a:lnTo>
                <a:lnTo>
                  <a:pt x="1413" y="2919"/>
                </a:lnTo>
                <a:lnTo>
                  <a:pt x="1428" y="2881"/>
                </a:lnTo>
                <a:lnTo>
                  <a:pt x="1442" y="2844"/>
                </a:lnTo>
                <a:lnTo>
                  <a:pt x="1455" y="2811"/>
                </a:lnTo>
                <a:lnTo>
                  <a:pt x="1467" y="2781"/>
                </a:lnTo>
                <a:lnTo>
                  <a:pt x="1476" y="2756"/>
                </a:lnTo>
                <a:lnTo>
                  <a:pt x="1485" y="2736"/>
                </a:lnTo>
                <a:lnTo>
                  <a:pt x="1491" y="2720"/>
                </a:lnTo>
                <a:lnTo>
                  <a:pt x="1494" y="2709"/>
                </a:lnTo>
                <a:lnTo>
                  <a:pt x="1496" y="2705"/>
                </a:lnTo>
                <a:lnTo>
                  <a:pt x="975" y="2705"/>
                </a:lnTo>
                <a:close/>
                <a:moveTo>
                  <a:pt x="1234" y="818"/>
                </a:moveTo>
                <a:lnTo>
                  <a:pt x="1175" y="822"/>
                </a:lnTo>
                <a:lnTo>
                  <a:pt x="1118" y="833"/>
                </a:lnTo>
                <a:lnTo>
                  <a:pt x="1063" y="852"/>
                </a:lnTo>
                <a:lnTo>
                  <a:pt x="1012" y="877"/>
                </a:lnTo>
                <a:lnTo>
                  <a:pt x="966" y="909"/>
                </a:lnTo>
                <a:lnTo>
                  <a:pt x="923" y="946"/>
                </a:lnTo>
                <a:lnTo>
                  <a:pt x="886" y="988"/>
                </a:lnTo>
                <a:lnTo>
                  <a:pt x="855" y="1035"/>
                </a:lnTo>
                <a:lnTo>
                  <a:pt x="828" y="1086"/>
                </a:lnTo>
                <a:lnTo>
                  <a:pt x="810" y="1140"/>
                </a:lnTo>
                <a:lnTo>
                  <a:pt x="798" y="1197"/>
                </a:lnTo>
                <a:lnTo>
                  <a:pt x="794" y="1258"/>
                </a:lnTo>
                <a:lnTo>
                  <a:pt x="798" y="1318"/>
                </a:lnTo>
                <a:lnTo>
                  <a:pt x="810" y="1374"/>
                </a:lnTo>
                <a:lnTo>
                  <a:pt x="828" y="1429"/>
                </a:lnTo>
                <a:lnTo>
                  <a:pt x="855" y="1480"/>
                </a:lnTo>
                <a:lnTo>
                  <a:pt x="886" y="1526"/>
                </a:lnTo>
                <a:lnTo>
                  <a:pt x="923" y="1569"/>
                </a:lnTo>
                <a:lnTo>
                  <a:pt x="966" y="1606"/>
                </a:lnTo>
                <a:lnTo>
                  <a:pt x="1012" y="1637"/>
                </a:lnTo>
                <a:lnTo>
                  <a:pt x="1063" y="1663"/>
                </a:lnTo>
                <a:lnTo>
                  <a:pt x="1118" y="1682"/>
                </a:lnTo>
                <a:lnTo>
                  <a:pt x="1175" y="1694"/>
                </a:lnTo>
                <a:lnTo>
                  <a:pt x="1234" y="1697"/>
                </a:lnTo>
                <a:lnTo>
                  <a:pt x="1294" y="1694"/>
                </a:lnTo>
                <a:lnTo>
                  <a:pt x="1352" y="1682"/>
                </a:lnTo>
                <a:lnTo>
                  <a:pt x="1406" y="1663"/>
                </a:lnTo>
                <a:lnTo>
                  <a:pt x="1457" y="1637"/>
                </a:lnTo>
                <a:lnTo>
                  <a:pt x="1504" y="1606"/>
                </a:lnTo>
                <a:lnTo>
                  <a:pt x="1546" y="1569"/>
                </a:lnTo>
                <a:lnTo>
                  <a:pt x="1583" y="1526"/>
                </a:lnTo>
                <a:lnTo>
                  <a:pt x="1615" y="1480"/>
                </a:lnTo>
                <a:lnTo>
                  <a:pt x="1641" y="1429"/>
                </a:lnTo>
                <a:lnTo>
                  <a:pt x="1659" y="1374"/>
                </a:lnTo>
                <a:lnTo>
                  <a:pt x="1671" y="1318"/>
                </a:lnTo>
                <a:lnTo>
                  <a:pt x="1675" y="1258"/>
                </a:lnTo>
                <a:lnTo>
                  <a:pt x="1671" y="1197"/>
                </a:lnTo>
                <a:lnTo>
                  <a:pt x="1659" y="1140"/>
                </a:lnTo>
                <a:lnTo>
                  <a:pt x="1641" y="1086"/>
                </a:lnTo>
                <a:lnTo>
                  <a:pt x="1615" y="1035"/>
                </a:lnTo>
                <a:lnTo>
                  <a:pt x="1583" y="988"/>
                </a:lnTo>
                <a:lnTo>
                  <a:pt x="1546" y="946"/>
                </a:lnTo>
                <a:lnTo>
                  <a:pt x="1504" y="909"/>
                </a:lnTo>
                <a:lnTo>
                  <a:pt x="1457" y="877"/>
                </a:lnTo>
                <a:lnTo>
                  <a:pt x="1406" y="852"/>
                </a:lnTo>
                <a:lnTo>
                  <a:pt x="1352" y="833"/>
                </a:lnTo>
                <a:lnTo>
                  <a:pt x="1294" y="822"/>
                </a:lnTo>
                <a:lnTo>
                  <a:pt x="1234" y="818"/>
                </a:lnTo>
                <a:close/>
                <a:moveTo>
                  <a:pt x="1239" y="0"/>
                </a:moveTo>
                <a:lnTo>
                  <a:pt x="1332" y="2"/>
                </a:lnTo>
                <a:lnTo>
                  <a:pt x="1423" y="13"/>
                </a:lnTo>
                <a:lnTo>
                  <a:pt x="1513" y="30"/>
                </a:lnTo>
                <a:lnTo>
                  <a:pt x="1601" y="53"/>
                </a:lnTo>
                <a:lnTo>
                  <a:pt x="1686" y="82"/>
                </a:lnTo>
                <a:lnTo>
                  <a:pt x="1768" y="117"/>
                </a:lnTo>
                <a:lnTo>
                  <a:pt x="1848" y="158"/>
                </a:lnTo>
                <a:lnTo>
                  <a:pt x="1925" y="205"/>
                </a:lnTo>
                <a:lnTo>
                  <a:pt x="1998" y="256"/>
                </a:lnTo>
                <a:lnTo>
                  <a:pt x="2066" y="311"/>
                </a:lnTo>
                <a:lnTo>
                  <a:pt x="2132" y="371"/>
                </a:lnTo>
                <a:lnTo>
                  <a:pt x="2192" y="437"/>
                </a:lnTo>
                <a:lnTo>
                  <a:pt x="2247" y="505"/>
                </a:lnTo>
                <a:lnTo>
                  <a:pt x="2297" y="577"/>
                </a:lnTo>
                <a:lnTo>
                  <a:pt x="2341" y="653"/>
                </a:lnTo>
                <a:lnTo>
                  <a:pt x="2379" y="733"/>
                </a:lnTo>
                <a:lnTo>
                  <a:pt x="2412" y="814"/>
                </a:lnTo>
                <a:lnTo>
                  <a:pt x="2438" y="899"/>
                </a:lnTo>
                <a:lnTo>
                  <a:pt x="2456" y="987"/>
                </a:lnTo>
                <a:lnTo>
                  <a:pt x="2468" y="1076"/>
                </a:lnTo>
                <a:lnTo>
                  <a:pt x="2472" y="1167"/>
                </a:lnTo>
                <a:lnTo>
                  <a:pt x="2469" y="1216"/>
                </a:lnTo>
                <a:lnTo>
                  <a:pt x="2463" y="1269"/>
                </a:lnTo>
                <a:lnTo>
                  <a:pt x="2454" y="1326"/>
                </a:lnTo>
                <a:lnTo>
                  <a:pt x="2439" y="1387"/>
                </a:lnTo>
                <a:lnTo>
                  <a:pt x="2422" y="1453"/>
                </a:lnTo>
                <a:lnTo>
                  <a:pt x="2403" y="1522"/>
                </a:lnTo>
                <a:lnTo>
                  <a:pt x="2379" y="1593"/>
                </a:lnTo>
                <a:lnTo>
                  <a:pt x="2353" y="1667"/>
                </a:lnTo>
                <a:lnTo>
                  <a:pt x="2324" y="1745"/>
                </a:lnTo>
                <a:lnTo>
                  <a:pt x="2293" y="1824"/>
                </a:lnTo>
                <a:lnTo>
                  <a:pt x="2260" y="1906"/>
                </a:lnTo>
                <a:lnTo>
                  <a:pt x="2225" y="1989"/>
                </a:lnTo>
                <a:lnTo>
                  <a:pt x="2188" y="2073"/>
                </a:lnTo>
                <a:lnTo>
                  <a:pt x="1455" y="3852"/>
                </a:lnTo>
                <a:lnTo>
                  <a:pt x="1009" y="3852"/>
                </a:lnTo>
                <a:lnTo>
                  <a:pt x="250" y="1993"/>
                </a:lnTo>
                <a:lnTo>
                  <a:pt x="215" y="1910"/>
                </a:lnTo>
                <a:lnTo>
                  <a:pt x="181" y="1828"/>
                </a:lnTo>
                <a:lnTo>
                  <a:pt x="149" y="1748"/>
                </a:lnTo>
                <a:lnTo>
                  <a:pt x="120" y="1671"/>
                </a:lnTo>
                <a:lnTo>
                  <a:pt x="93" y="1595"/>
                </a:lnTo>
                <a:lnTo>
                  <a:pt x="69" y="1523"/>
                </a:lnTo>
                <a:lnTo>
                  <a:pt x="50" y="1455"/>
                </a:lnTo>
                <a:lnTo>
                  <a:pt x="31" y="1390"/>
                </a:lnTo>
                <a:lnTo>
                  <a:pt x="18" y="1327"/>
                </a:lnTo>
                <a:lnTo>
                  <a:pt x="8" y="1269"/>
                </a:lnTo>
                <a:lnTo>
                  <a:pt x="1" y="1216"/>
                </a:lnTo>
                <a:lnTo>
                  <a:pt x="0" y="1167"/>
                </a:lnTo>
                <a:lnTo>
                  <a:pt x="4" y="1076"/>
                </a:lnTo>
                <a:lnTo>
                  <a:pt x="16" y="987"/>
                </a:lnTo>
                <a:lnTo>
                  <a:pt x="34" y="899"/>
                </a:lnTo>
                <a:lnTo>
                  <a:pt x="60" y="814"/>
                </a:lnTo>
                <a:lnTo>
                  <a:pt x="93" y="733"/>
                </a:lnTo>
                <a:lnTo>
                  <a:pt x="132" y="653"/>
                </a:lnTo>
                <a:lnTo>
                  <a:pt x="177" y="577"/>
                </a:lnTo>
                <a:lnTo>
                  <a:pt x="226" y="505"/>
                </a:lnTo>
                <a:lnTo>
                  <a:pt x="283" y="437"/>
                </a:lnTo>
                <a:lnTo>
                  <a:pt x="343" y="371"/>
                </a:lnTo>
                <a:lnTo>
                  <a:pt x="408" y="311"/>
                </a:lnTo>
                <a:lnTo>
                  <a:pt x="478" y="256"/>
                </a:lnTo>
                <a:lnTo>
                  <a:pt x="551" y="205"/>
                </a:lnTo>
                <a:lnTo>
                  <a:pt x="628" y="158"/>
                </a:lnTo>
                <a:lnTo>
                  <a:pt x="709" y="117"/>
                </a:lnTo>
                <a:lnTo>
                  <a:pt x="792" y="82"/>
                </a:lnTo>
                <a:lnTo>
                  <a:pt x="878" y="53"/>
                </a:lnTo>
                <a:lnTo>
                  <a:pt x="966" y="30"/>
                </a:lnTo>
                <a:lnTo>
                  <a:pt x="1056" y="13"/>
                </a:lnTo>
                <a:lnTo>
                  <a:pt x="1146" y="2"/>
                </a:lnTo>
                <a:lnTo>
                  <a:pt x="1239" y="0"/>
                </a:lnTo>
                <a:close/>
              </a:path>
            </a:pathLst>
          </a:custGeom>
          <a:solidFill>
            <a:srgbClr val="FF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522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5219" y="1015200"/>
            <a:ext cx="10936800" cy="1161761"/>
          </a:xfrm>
          <a:prstGeom prst="rect">
            <a:avLst/>
          </a:prstGeom>
        </p:spPr>
        <p:txBody>
          <a:bodyPr lIns="0" tIns="0" anchor="b" anchorCtr="0">
            <a:noAutofit/>
          </a:bodyPr>
          <a:lstStyle>
            <a:lvl1pPr algn="l">
              <a:lnSpc>
                <a:spcPts val="5199"/>
              </a:lnSpc>
              <a:defRPr sz="3600" b="0" spc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884234" y="6538913"/>
            <a:ext cx="677529" cy="161925"/>
          </a:xfrm>
          <a:prstGeom prst="rect">
            <a:avLst/>
          </a:prstGeom>
        </p:spPr>
        <p:txBody>
          <a:bodyPr vert="horz" wrap="square" lIns="121899" tIns="60949" rIns="0" bIns="60949" numCol="1" anchor="ctr" anchorCtr="0" compatLnSpc="1">
            <a:prstTxWarp prst="textNoShape">
              <a:avLst/>
            </a:prstTxWarp>
            <a:no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25219" y="6538913"/>
            <a:ext cx="3679825" cy="1619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Copyright © </a:t>
            </a:r>
            <a:r>
              <a:rPr lang="is-IS" dirty="0"/>
              <a:t>2016</a:t>
            </a:r>
            <a:r>
              <a:rPr lang="en-AU" dirty="0"/>
              <a:t> Accenture  All rights reserved.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9281901" y="6169281"/>
            <a:ext cx="1335269" cy="193875"/>
          </a:xfrm>
          <a:prstGeom prst="ellipse">
            <a:avLst/>
          </a:prstGeom>
          <a:solidFill>
            <a:schemeClr val="accent3">
              <a:lumMod val="50000"/>
              <a:alpha val="4902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7"/>
          <p:cNvSpPr>
            <a:spLocks noChangeAspect="1" noEditPoints="1"/>
          </p:cNvSpPr>
          <p:nvPr userDrawn="1"/>
        </p:nvSpPr>
        <p:spPr bwMode="auto">
          <a:xfrm>
            <a:off x="8537467" y="1564294"/>
            <a:ext cx="2822562" cy="4398264"/>
          </a:xfrm>
          <a:custGeom>
            <a:avLst/>
            <a:gdLst>
              <a:gd name="T0" fmla="*/ 1235 w 2472"/>
              <a:gd name="T1" fmla="*/ 3376 h 3852"/>
              <a:gd name="T2" fmla="*/ 1254 w 2472"/>
              <a:gd name="T3" fmla="*/ 3330 h 3852"/>
              <a:gd name="T4" fmla="*/ 1289 w 2472"/>
              <a:gd name="T5" fmla="*/ 3241 h 3852"/>
              <a:gd name="T6" fmla="*/ 1334 w 2472"/>
              <a:gd name="T7" fmla="*/ 3126 h 3852"/>
              <a:gd name="T8" fmla="*/ 1382 w 2472"/>
              <a:gd name="T9" fmla="*/ 3001 h 3852"/>
              <a:gd name="T10" fmla="*/ 1428 w 2472"/>
              <a:gd name="T11" fmla="*/ 2881 h 3852"/>
              <a:gd name="T12" fmla="*/ 1467 w 2472"/>
              <a:gd name="T13" fmla="*/ 2781 h 3852"/>
              <a:gd name="T14" fmla="*/ 1491 w 2472"/>
              <a:gd name="T15" fmla="*/ 2720 h 3852"/>
              <a:gd name="T16" fmla="*/ 975 w 2472"/>
              <a:gd name="T17" fmla="*/ 2705 h 3852"/>
              <a:gd name="T18" fmla="*/ 1118 w 2472"/>
              <a:gd name="T19" fmla="*/ 833 h 3852"/>
              <a:gd name="T20" fmla="*/ 966 w 2472"/>
              <a:gd name="T21" fmla="*/ 909 h 3852"/>
              <a:gd name="T22" fmla="*/ 855 w 2472"/>
              <a:gd name="T23" fmla="*/ 1035 h 3852"/>
              <a:gd name="T24" fmla="*/ 798 w 2472"/>
              <a:gd name="T25" fmla="*/ 1197 h 3852"/>
              <a:gd name="T26" fmla="*/ 810 w 2472"/>
              <a:gd name="T27" fmla="*/ 1374 h 3852"/>
              <a:gd name="T28" fmla="*/ 886 w 2472"/>
              <a:gd name="T29" fmla="*/ 1526 h 3852"/>
              <a:gd name="T30" fmla="*/ 1012 w 2472"/>
              <a:gd name="T31" fmla="*/ 1637 h 3852"/>
              <a:gd name="T32" fmla="*/ 1175 w 2472"/>
              <a:gd name="T33" fmla="*/ 1694 h 3852"/>
              <a:gd name="T34" fmla="*/ 1352 w 2472"/>
              <a:gd name="T35" fmla="*/ 1682 h 3852"/>
              <a:gd name="T36" fmla="*/ 1504 w 2472"/>
              <a:gd name="T37" fmla="*/ 1606 h 3852"/>
              <a:gd name="T38" fmla="*/ 1615 w 2472"/>
              <a:gd name="T39" fmla="*/ 1480 h 3852"/>
              <a:gd name="T40" fmla="*/ 1671 w 2472"/>
              <a:gd name="T41" fmla="*/ 1318 h 3852"/>
              <a:gd name="T42" fmla="*/ 1659 w 2472"/>
              <a:gd name="T43" fmla="*/ 1140 h 3852"/>
              <a:gd name="T44" fmla="*/ 1583 w 2472"/>
              <a:gd name="T45" fmla="*/ 988 h 3852"/>
              <a:gd name="T46" fmla="*/ 1457 w 2472"/>
              <a:gd name="T47" fmla="*/ 877 h 3852"/>
              <a:gd name="T48" fmla="*/ 1294 w 2472"/>
              <a:gd name="T49" fmla="*/ 822 h 3852"/>
              <a:gd name="T50" fmla="*/ 1332 w 2472"/>
              <a:gd name="T51" fmla="*/ 2 h 3852"/>
              <a:gd name="T52" fmla="*/ 1601 w 2472"/>
              <a:gd name="T53" fmla="*/ 53 h 3852"/>
              <a:gd name="T54" fmla="*/ 1848 w 2472"/>
              <a:gd name="T55" fmla="*/ 158 h 3852"/>
              <a:gd name="T56" fmla="*/ 2066 w 2472"/>
              <a:gd name="T57" fmla="*/ 311 h 3852"/>
              <a:gd name="T58" fmla="*/ 2247 w 2472"/>
              <a:gd name="T59" fmla="*/ 505 h 3852"/>
              <a:gd name="T60" fmla="*/ 2379 w 2472"/>
              <a:gd name="T61" fmla="*/ 733 h 3852"/>
              <a:gd name="T62" fmla="*/ 2456 w 2472"/>
              <a:gd name="T63" fmla="*/ 987 h 3852"/>
              <a:gd name="T64" fmla="*/ 2469 w 2472"/>
              <a:gd name="T65" fmla="*/ 1216 h 3852"/>
              <a:gd name="T66" fmla="*/ 2439 w 2472"/>
              <a:gd name="T67" fmla="*/ 1387 h 3852"/>
              <a:gd name="T68" fmla="*/ 2379 w 2472"/>
              <a:gd name="T69" fmla="*/ 1593 h 3852"/>
              <a:gd name="T70" fmla="*/ 2293 w 2472"/>
              <a:gd name="T71" fmla="*/ 1824 h 3852"/>
              <a:gd name="T72" fmla="*/ 2188 w 2472"/>
              <a:gd name="T73" fmla="*/ 2073 h 3852"/>
              <a:gd name="T74" fmla="*/ 250 w 2472"/>
              <a:gd name="T75" fmla="*/ 1993 h 3852"/>
              <a:gd name="T76" fmla="*/ 149 w 2472"/>
              <a:gd name="T77" fmla="*/ 1748 h 3852"/>
              <a:gd name="T78" fmla="*/ 69 w 2472"/>
              <a:gd name="T79" fmla="*/ 1523 h 3852"/>
              <a:gd name="T80" fmla="*/ 18 w 2472"/>
              <a:gd name="T81" fmla="*/ 1327 h 3852"/>
              <a:gd name="T82" fmla="*/ 0 w 2472"/>
              <a:gd name="T83" fmla="*/ 1167 h 3852"/>
              <a:gd name="T84" fmla="*/ 34 w 2472"/>
              <a:gd name="T85" fmla="*/ 899 h 3852"/>
              <a:gd name="T86" fmla="*/ 132 w 2472"/>
              <a:gd name="T87" fmla="*/ 653 h 3852"/>
              <a:gd name="T88" fmla="*/ 283 w 2472"/>
              <a:gd name="T89" fmla="*/ 437 h 3852"/>
              <a:gd name="T90" fmla="*/ 478 w 2472"/>
              <a:gd name="T91" fmla="*/ 256 h 3852"/>
              <a:gd name="T92" fmla="*/ 709 w 2472"/>
              <a:gd name="T93" fmla="*/ 117 h 3852"/>
              <a:gd name="T94" fmla="*/ 966 w 2472"/>
              <a:gd name="T95" fmla="*/ 30 h 3852"/>
              <a:gd name="T96" fmla="*/ 1239 w 2472"/>
              <a:gd name="T97" fmla="*/ 0 h 3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472" h="3852">
                <a:moveTo>
                  <a:pt x="975" y="2705"/>
                </a:moveTo>
                <a:lnTo>
                  <a:pt x="1234" y="3380"/>
                </a:lnTo>
                <a:lnTo>
                  <a:pt x="1235" y="3376"/>
                </a:lnTo>
                <a:lnTo>
                  <a:pt x="1239" y="3367"/>
                </a:lnTo>
                <a:lnTo>
                  <a:pt x="1246" y="3351"/>
                </a:lnTo>
                <a:lnTo>
                  <a:pt x="1254" y="3330"/>
                </a:lnTo>
                <a:lnTo>
                  <a:pt x="1264" y="3304"/>
                </a:lnTo>
                <a:lnTo>
                  <a:pt x="1276" y="3274"/>
                </a:lnTo>
                <a:lnTo>
                  <a:pt x="1289" y="3241"/>
                </a:lnTo>
                <a:lnTo>
                  <a:pt x="1302" y="3206"/>
                </a:lnTo>
                <a:lnTo>
                  <a:pt x="1318" y="3166"/>
                </a:lnTo>
                <a:lnTo>
                  <a:pt x="1334" y="3126"/>
                </a:lnTo>
                <a:lnTo>
                  <a:pt x="1349" y="3085"/>
                </a:lnTo>
                <a:lnTo>
                  <a:pt x="1365" y="3043"/>
                </a:lnTo>
                <a:lnTo>
                  <a:pt x="1382" y="3001"/>
                </a:lnTo>
                <a:lnTo>
                  <a:pt x="1398" y="2959"/>
                </a:lnTo>
                <a:lnTo>
                  <a:pt x="1413" y="2919"/>
                </a:lnTo>
                <a:lnTo>
                  <a:pt x="1428" y="2881"/>
                </a:lnTo>
                <a:lnTo>
                  <a:pt x="1442" y="2844"/>
                </a:lnTo>
                <a:lnTo>
                  <a:pt x="1455" y="2811"/>
                </a:lnTo>
                <a:lnTo>
                  <a:pt x="1467" y="2781"/>
                </a:lnTo>
                <a:lnTo>
                  <a:pt x="1476" y="2756"/>
                </a:lnTo>
                <a:lnTo>
                  <a:pt x="1485" y="2736"/>
                </a:lnTo>
                <a:lnTo>
                  <a:pt x="1491" y="2720"/>
                </a:lnTo>
                <a:lnTo>
                  <a:pt x="1494" y="2709"/>
                </a:lnTo>
                <a:lnTo>
                  <a:pt x="1496" y="2705"/>
                </a:lnTo>
                <a:lnTo>
                  <a:pt x="975" y="2705"/>
                </a:lnTo>
                <a:close/>
                <a:moveTo>
                  <a:pt x="1234" y="818"/>
                </a:moveTo>
                <a:lnTo>
                  <a:pt x="1175" y="822"/>
                </a:lnTo>
                <a:lnTo>
                  <a:pt x="1118" y="833"/>
                </a:lnTo>
                <a:lnTo>
                  <a:pt x="1063" y="852"/>
                </a:lnTo>
                <a:lnTo>
                  <a:pt x="1012" y="877"/>
                </a:lnTo>
                <a:lnTo>
                  <a:pt x="966" y="909"/>
                </a:lnTo>
                <a:lnTo>
                  <a:pt x="923" y="946"/>
                </a:lnTo>
                <a:lnTo>
                  <a:pt x="886" y="988"/>
                </a:lnTo>
                <a:lnTo>
                  <a:pt x="855" y="1035"/>
                </a:lnTo>
                <a:lnTo>
                  <a:pt x="828" y="1086"/>
                </a:lnTo>
                <a:lnTo>
                  <a:pt x="810" y="1140"/>
                </a:lnTo>
                <a:lnTo>
                  <a:pt x="798" y="1197"/>
                </a:lnTo>
                <a:lnTo>
                  <a:pt x="794" y="1258"/>
                </a:lnTo>
                <a:lnTo>
                  <a:pt x="798" y="1318"/>
                </a:lnTo>
                <a:lnTo>
                  <a:pt x="810" y="1374"/>
                </a:lnTo>
                <a:lnTo>
                  <a:pt x="828" y="1429"/>
                </a:lnTo>
                <a:lnTo>
                  <a:pt x="855" y="1480"/>
                </a:lnTo>
                <a:lnTo>
                  <a:pt x="886" y="1526"/>
                </a:lnTo>
                <a:lnTo>
                  <a:pt x="923" y="1569"/>
                </a:lnTo>
                <a:lnTo>
                  <a:pt x="966" y="1606"/>
                </a:lnTo>
                <a:lnTo>
                  <a:pt x="1012" y="1637"/>
                </a:lnTo>
                <a:lnTo>
                  <a:pt x="1063" y="1663"/>
                </a:lnTo>
                <a:lnTo>
                  <a:pt x="1118" y="1682"/>
                </a:lnTo>
                <a:lnTo>
                  <a:pt x="1175" y="1694"/>
                </a:lnTo>
                <a:lnTo>
                  <a:pt x="1234" y="1697"/>
                </a:lnTo>
                <a:lnTo>
                  <a:pt x="1294" y="1694"/>
                </a:lnTo>
                <a:lnTo>
                  <a:pt x="1352" y="1682"/>
                </a:lnTo>
                <a:lnTo>
                  <a:pt x="1406" y="1663"/>
                </a:lnTo>
                <a:lnTo>
                  <a:pt x="1457" y="1637"/>
                </a:lnTo>
                <a:lnTo>
                  <a:pt x="1504" y="1606"/>
                </a:lnTo>
                <a:lnTo>
                  <a:pt x="1546" y="1569"/>
                </a:lnTo>
                <a:lnTo>
                  <a:pt x="1583" y="1526"/>
                </a:lnTo>
                <a:lnTo>
                  <a:pt x="1615" y="1480"/>
                </a:lnTo>
                <a:lnTo>
                  <a:pt x="1641" y="1429"/>
                </a:lnTo>
                <a:lnTo>
                  <a:pt x="1659" y="1374"/>
                </a:lnTo>
                <a:lnTo>
                  <a:pt x="1671" y="1318"/>
                </a:lnTo>
                <a:lnTo>
                  <a:pt x="1675" y="1258"/>
                </a:lnTo>
                <a:lnTo>
                  <a:pt x="1671" y="1197"/>
                </a:lnTo>
                <a:lnTo>
                  <a:pt x="1659" y="1140"/>
                </a:lnTo>
                <a:lnTo>
                  <a:pt x="1641" y="1086"/>
                </a:lnTo>
                <a:lnTo>
                  <a:pt x="1615" y="1035"/>
                </a:lnTo>
                <a:lnTo>
                  <a:pt x="1583" y="988"/>
                </a:lnTo>
                <a:lnTo>
                  <a:pt x="1546" y="946"/>
                </a:lnTo>
                <a:lnTo>
                  <a:pt x="1504" y="909"/>
                </a:lnTo>
                <a:lnTo>
                  <a:pt x="1457" y="877"/>
                </a:lnTo>
                <a:lnTo>
                  <a:pt x="1406" y="852"/>
                </a:lnTo>
                <a:lnTo>
                  <a:pt x="1352" y="833"/>
                </a:lnTo>
                <a:lnTo>
                  <a:pt x="1294" y="822"/>
                </a:lnTo>
                <a:lnTo>
                  <a:pt x="1234" y="818"/>
                </a:lnTo>
                <a:close/>
                <a:moveTo>
                  <a:pt x="1239" y="0"/>
                </a:moveTo>
                <a:lnTo>
                  <a:pt x="1332" y="2"/>
                </a:lnTo>
                <a:lnTo>
                  <a:pt x="1423" y="13"/>
                </a:lnTo>
                <a:lnTo>
                  <a:pt x="1513" y="30"/>
                </a:lnTo>
                <a:lnTo>
                  <a:pt x="1601" y="53"/>
                </a:lnTo>
                <a:lnTo>
                  <a:pt x="1686" y="82"/>
                </a:lnTo>
                <a:lnTo>
                  <a:pt x="1768" y="117"/>
                </a:lnTo>
                <a:lnTo>
                  <a:pt x="1848" y="158"/>
                </a:lnTo>
                <a:lnTo>
                  <a:pt x="1925" y="205"/>
                </a:lnTo>
                <a:lnTo>
                  <a:pt x="1998" y="256"/>
                </a:lnTo>
                <a:lnTo>
                  <a:pt x="2066" y="311"/>
                </a:lnTo>
                <a:lnTo>
                  <a:pt x="2132" y="371"/>
                </a:lnTo>
                <a:lnTo>
                  <a:pt x="2192" y="437"/>
                </a:lnTo>
                <a:lnTo>
                  <a:pt x="2247" y="505"/>
                </a:lnTo>
                <a:lnTo>
                  <a:pt x="2297" y="577"/>
                </a:lnTo>
                <a:lnTo>
                  <a:pt x="2341" y="653"/>
                </a:lnTo>
                <a:lnTo>
                  <a:pt x="2379" y="733"/>
                </a:lnTo>
                <a:lnTo>
                  <a:pt x="2412" y="814"/>
                </a:lnTo>
                <a:lnTo>
                  <a:pt x="2438" y="899"/>
                </a:lnTo>
                <a:lnTo>
                  <a:pt x="2456" y="987"/>
                </a:lnTo>
                <a:lnTo>
                  <a:pt x="2468" y="1076"/>
                </a:lnTo>
                <a:lnTo>
                  <a:pt x="2472" y="1167"/>
                </a:lnTo>
                <a:lnTo>
                  <a:pt x="2469" y="1216"/>
                </a:lnTo>
                <a:lnTo>
                  <a:pt x="2463" y="1269"/>
                </a:lnTo>
                <a:lnTo>
                  <a:pt x="2454" y="1326"/>
                </a:lnTo>
                <a:lnTo>
                  <a:pt x="2439" y="1387"/>
                </a:lnTo>
                <a:lnTo>
                  <a:pt x="2422" y="1453"/>
                </a:lnTo>
                <a:lnTo>
                  <a:pt x="2403" y="1522"/>
                </a:lnTo>
                <a:lnTo>
                  <a:pt x="2379" y="1593"/>
                </a:lnTo>
                <a:lnTo>
                  <a:pt x="2353" y="1667"/>
                </a:lnTo>
                <a:lnTo>
                  <a:pt x="2324" y="1745"/>
                </a:lnTo>
                <a:lnTo>
                  <a:pt x="2293" y="1824"/>
                </a:lnTo>
                <a:lnTo>
                  <a:pt x="2260" y="1906"/>
                </a:lnTo>
                <a:lnTo>
                  <a:pt x="2225" y="1989"/>
                </a:lnTo>
                <a:lnTo>
                  <a:pt x="2188" y="2073"/>
                </a:lnTo>
                <a:lnTo>
                  <a:pt x="1455" y="3852"/>
                </a:lnTo>
                <a:lnTo>
                  <a:pt x="1009" y="3852"/>
                </a:lnTo>
                <a:lnTo>
                  <a:pt x="250" y="1993"/>
                </a:lnTo>
                <a:lnTo>
                  <a:pt x="215" y="1910"/>
                </a:lnTo>
                <a:lnTo>
                  <a:pt x="181" y="1828"/>
                </a:lnTo>
                <a:lnTo>
                  <a:pt x="149" y="1748"/>
                </a:lnTo>
                <a:lnTo>
                  <a:pt x="120" y="1671"/>
                </a:lnTo>
                <a:lnTo>
                  <a:pt x="93" y="1595"/>
                </a:lnTo>
                <a:lnTo>
                  <a:pt x="69" y="1523"/>
                </a:lnTo>
                <a:lnTo>
                  <a:pt x="50" y="1455"/>
                </a:lnTo>
                <a:lnTo>
                  <a:pt x="31" y="1390"/>
                </a:lnTo>
                <a:lnTo>
                  <a:pt x="18" y="1327"/>
                </a:lnTo>
                <a:lnTo>
                  <a:pt x="8" y="1269"/>
                </a:lnTo>
                <a:lnTo>
                  <a:pt x="1" y="1216"/>
                </a:lnTo>
                <a:lnTo>
                  <a:pt x="0" y="1167"/>
                </a:lnTo>
                <a:lnTo>
                  <a:pt x="4" y="1076"/>
                </a:lnTo>
                <a:lnTo>
                  <a:pt x="16" y="987"/>
                </a:lnTo>
                <a:lnTo>
                  <a:pt x="34" y="899"/>
                </a:lnTo>
                <a:lnTo>
                  <a:pt x="60" y="814"/>
                </a:lnTo>
                <a:lnTo>
                  <a:pt x="93" y="733"/>
                </a:lnTo>
                <a:lnTo>
                  <a:pt x="132" y="653"/>
                </a:lnTo>
                <a:lnTo>
                  <a:pt x="177" y="577"/>
                </a:lnTo>
                <a:lnTo>
                  <a:pt x="226" y="505"/>
                </a:lnTo>
                <a:lnTo>
                  <a:pt x="283" y="437"/>
                </a:lnTo>
                <a:lnTo>
                  <a:pt x="343" y="371"/>
                </a:lnTo>
                <a:lnTo>
                  <a:pt x="408" y="311"/>
                </a:lnTo>
                <a:lnTo>
                  <a:pt x="478" y="256"/>
                </a:lnTo>
                <a:lnTo>
                  <a:pt x="551" y="205"/>
                </a:lnTo>
                <a:lnTo>
                  <a:pt x="628" y="158"/>
                </a:lnTo>
                <a:lnTo>
                  <a:pt x="709" y="117"/>
                </a:lnTo>
                <a:lnTo>
                  <a:pt x="792" y="82"/>
                </a:lnTo>
                <a:lnTo>
                  <a:pt x="878" y="53"/>
                </a:lnTo>
                <a:lnTo>
                  <a:pt x="966" y="30"/>
                </a:lnTo>
                <a:lnTo>
                  <a:pt x="1056" y="13"/>
                </a:lnTo>
                <a:lnTo>
                  <a:pt x="1146" y="2"/>
                </a:lnTo>
                <a:lnTo>
                  <a:pt x="1239" y="0"/>
                </a:lnTo>
                <a:close/>
              </a:path>
            </a:pathLst>
          </a:custGeom>
          <a:solidFill>
            <a:srgbClr val="FF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11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Slide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5219" y="1015200"/>
            <a:ext cx="10936800" cy="1161761"/>
          </a:xfrm>
          <a:prstGeom prst="rect">
            <a:avLst/>
          </a:prstGeom>
        </p:spPr>
        <p:txBody>
          <a:bodyPr lIns="0" tIns="0" anchor="b" anchorCtr="0">
            <a:noAutofit/>
          </a:bodyPr>
          <a:lstStyle>
            <a:lvl1pPr algn="l">
              <a:lnSpc>
                <a:spcPts val="5199"/>
              </a:lnSpc>
              <a:defRPr sz="3600" b="0" spc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884234" y="6538913"/>
            <a:ext cx="677529" cy="161925"/>
          </a:xfrm>
          <a:prstGeom prst="rect">
            <a:avLst/>
          </a:prstGeom>
        </p:spPr>
        <p:txBody>
          <a:bodyPr vert="horz" wrap="square" lIns="121899" tIns="60949" rIns="0" bIns="60949" numCol="1" anchor="ctr" anchorCtr="0" compatLnSpc="1">
            <a:prstTxWarp prst="textNoShape">
              <a:avLst/>
            </a:prstTxWarp>
            <a:no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25219" y="6538913"/>
            <a:ext cx="3679825" cy="1619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Copyright © </a:t>
            </a:r>
            <a:r>
              <a:rPr lang="is-IS" dirty="0"/>
              <a:t>2016</a:t>
            </a:r>
            <a:r>
              <a:rPr lang="en-AU" dirty="0"/>
              <a:t> Accenture  All rights reserved.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625219" y="2181224"/>
            <a:ext cx="10936800" cy="424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2935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5219" y="1015679"/>
            <a:ext cx="10936800" cy="1161761"/>
          </a:xfrm>
          <a:prstGeom prst="rect">
            <a:avLst/>
          </a:prstGeom>
        </p:spPr>
        <p:txBody>
          <a:bodyPr lIns="0" tIns="0" anchor="b" anchorCtr="0">
            <a:noAutofit/>
          </a:bodyPr>
          <a:lstStyle>
            <a:lvl1pPr algn="l">
              <a:lnSpc>
                <a:spcPts val="5199"/>
              </a:lnSpc>
              <a:defRPr sz="3600" b="0" spc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 </a:t>
            </a:r>
            <a:endParaRPr lang="en-GB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884234" y="6538913"/>
            <a:ext cx="677529" cy="161925"/>
          </a:xfrm>
          <a:prstGeom prst="rect">
            <a:avLst/>
          </a:prstGeom>
        </p:spPr>
        <p:txBody>
          <a:bodyPr vert="horz" wrap="square" lIns="121899" tIns="60949" rIns="0" bIns="60949" numCol="1" anchor="ctr" anchorCtr="0" compatLnSpc="1">
            <a:prstTxWarp prst="textNoShape">
              <a:avLst/>
            </a:prstTxWarp>
            <a:no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25219" y="6538913"/>
            <a:ext cx="3679825" cy="1619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Copyright © </a:t>
            </a:r>
            <a:r>
              <a:rPr lang="is-IS" dirty="0"/>
              <a:t>2016</a:t>
            </a:r>
            <a:r>
              <a:rPr lang="en-AU" dirty="0"/>
              <a:t> Accenture  All rights reserved.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9281901" y="6169281"/>
            <a:ext cx="1335269" cy="193875"/>
          </a:xfrm>
          <a:prstGeom prst="ellipse">
            <a:avLst/>
          </a:prstGeom>
          <a:solidFill>
            <a:schemeClr val="accent3">
              <a:lumMod val="50000"/>
              <a:alpha val="4902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>
            <a:spLocks noChangeAspect="1" noEditPoints="1"/>
          </p:cNvSpPr>
          <p:nvPr userDrawn="1"/>
        </p:nvSpPr>
        <p:spPr bwMode="auto">
          <a:xfrm>
            <a:off x="8537467" y="1564294"/>
            <a:ext cx="2822562" cy="4398264"/>
          </a:xfrm>
          <a:custGeom>
            <a:avLst/>
            <a:gdLst>
              <a:gd name="T0" fmla="*/ 1235 w 2472"/>
              <a:gd name="T1" fmla="*/ 3376 h 3852"/>
              <a:gd name="T2" fmla="*/ 1254 w 2472"/>
              <a:gd name="T3" fmla="*/ 3330 h 3852"/>
              <a:gd name="T4" fmla="*/ 1289 w 2472"/>
              <a:gd name="T5" fmla="*/ 3241 h 3852"/>
              <a:gd name="T6" fmla="*/ 1334 w 2472"/>
              <a:gd name="T7" fmla="*/ 3126 h 3852"/>
              <a:gd name="T8" fmla="*/ 1382 w 2472"/>
              <a:gd name="T9" fmla="*/ 3001 h 3852"/>
              <a:gd name="T10" fmla="*/ 1428 w 2472"/>
              <a:gd name="T11" fmla="*/ 2881 h 3852"/>
              <a:gd name="T12" fmla="*/ 1467 w 2472"/>
              <a:gd name="T13" fmla="*/ 2781 h 3852"/>
              <a:gd name="T14" fmla="*/ 1491 w 2472"/>
              <a:gd name="T15" fmla="*/ 2720 h 3852"/>
              <a:gd name="T16" fmla="*/ 975 w 2472"/>
              <a:gd name="T17" fmla="*/ 2705 h 3852"/>
              <a:gd name="T18" fmla="*/ 1118 w 2472"/>
              <a:gd name="T19" fmla="*/ 833 h 3852"/>
              <a:gd name="T20" fmla="*/ 966 w 2472"/>
              <a:gd name="T21" fmla="*/ 909 h 3852"/>
              <a:gd name="T22" fmla="*/ 855 w 2472"/>
              <a:gd name="T23" fmla="*/ 1035 h 3852"/>
              <a:gd name="T24" fmla="*/ 798 w 2472"/>
              <a:gd name="T25" fmla="*/ 1197 h 3852"/>
              <a:gd name="T26" fmla="*/ 810 w 2472"/>
              <a:gd name="T27" fmla="*/ 1374 h 3852"/>
              <a:gd name="T28" fmla="*/ 886 w 2472"/>
              <a:gd name="T29" fmla="*/ 1526 h 3852"/>
              <a:gd name="T30" fmla="*/ 1012 w 2472"/>
              <a:gd name="T31" fmla="*/ 1637 h 3852"/>
              <a:gd name="T32" fmla="*/ 1175 w 2472"/>
              <a:gd name="T33" fmla="*/ 1694 h 3852"/>
              <a:gd name="T34" fmla="*/ 1352 w 2472"/>
              <a:gd name="T35" fmla="*/ 1682 h 3852"/>
              <a:gd name="T36" fmla="*/ 1504 w 2472"/>
              <a:gd name="T37" fmla="*/ 1606 h 3852"/>
              <a:gd name="T38" fmla="*/ 1615 w 2472"/>
              <a:gd name="T39" fmla="*/ 1480 h 3852"/>
              <a:gd name="T40" fmla="*/ 1671 w 2472"/>
              <a:gd name="T41" fmla="*/ 1318 h 3852"/>
              <a:gd name="T42" fmla="*/ 1659 w 2472"/>
              <a:gd name="T43" fmla="*/ 1140 h 3852"/>
              <a:gd name="T44" fmla="*/ 1583 w 2472"/>
              <a:gd name="T45" fmla="*/ 988 h 3852"/>
              <a:gd name="T46" fmla="*/ 1457 w 2472"/>
              <a:gd name="T47" fmla="*/ 877 h 3852"/>
              <a:gd name="T48" fmla="*/ 1294 w 2472"/>
              <a:gd name="T49" fmla="*/ 822 h 3852"/>
              <a:gd name="T50" fmla="*/ 1332 w 2472"/>
              <a:gd name="T51" fmla="*/ 2 h 3852"/>
              <a:gd name="T52" fmla="*/ 1601 w 2472"/>
              <a:gd name="T53" fmla="*/ 53 h 3852"/>
              <a:gd name="T54" fmla="*/ 1848 w 2472"/>
              <a:gd name="T55" fmla="*/ 158 h 3852"/>
              <a:gd name="T56" fmla="*/ 2066 w 2472"/>
              <a:gd name="T57" fmla="*/ 311 h 3852"/>
              <a:gd name="T58" fmla="*/ 2247 w 2472"/>
              <a:gd name="T59" fmla="*/ 505 h 3852"/>
              <a:gd name="T60" fmla="*/ 2379 w 2472"/>
              <a:gd name="T61" fmla="*/ 733 h 3852"/>
              <a:gd name="T62" fmla="*/ 2456 w 2472"/>
              <a:gd name="T63" fmla="*/ 987 h 3852"/>
              <a:gd name="T64" fmla="*/ 2469 w 2472"/>
              <a:gd name="T65" fmla="*/ 1216 h 3852"/>
              <a:gd name="T66" fmla="*/ 2439 w 2472"/>
              <a:gd name="T67" fmla="*/ 1387 h 3852"/>
              <a:gd name="T68" fmla="*/ 2379 w 2472"/>
              <a:gd name="T69" fmla="*/ 1593 h 3852"/>
              <a:gd name="T70" fmla="*/ 2293 w 2472"/>
              <a:gd name="T71" fmla="*/ 1824 h 3852"/>
              <a:gd name="T72" fmla="*/ 2188 w 2472"/>
              <a:gd name="T73" fmla="*/ 2073 h 3852"/>
              <a:gd name="T74" fmla="*/ 250 w 2472"/>
              <a:gd name="T75" fmla="*/ 1993 h 3852"/>
              <a:gd name="T76" fmla="*/ 149 w 2472"/>
              <a:gd name="T77" fmla="*/ 1748 h 3852"/>
              <a:gd name="T78" fmla="*/ 69 w 2472"/>
              <a:gd name="T79" fmla="*/ 1523 h 3852"/>
              <a:gd name="T80" fmla="*/ 18 w 2472"/>
              <a:gd name="T81" fmla="*/ 1327 h 3852"/>
              <a:gd name="T82" fmla="*/ 0 w 2472"/>
              <a:gd name="T83" fmla="*/ 1167 h 3852"/>
              <a:gd name="T84" fmla="*/ 34 w 2472"/>
              <a:gd name="T85" fmla="*/ 899 h 3852"/>
              <a:gd name="T86" fmla="*/ 132 w 2472"/>
              <a:gd name="T87" fmla="*/ 653 h 3852"/>
              <a:gd name="T88" fmla="*/ 283 w 2472"/>
              <a:gd name="T89" fmla="*/ 437 h 3852"/>
              <a:gd name="T90" fmla="*/ 478 w 2472"/>
              <a:gd name="T91" fmla="*/ 256 h 3852"/>
              <a:gd name="T92" fmla="*/ 709 w 2472"/>
              <a:gd name="T93" fmla="*/ 117 h 3852"/>
              <a:gd name="T94" fmla="*/ 966 w 2472"/>
              <a:gd name="T95" fmla="*/ 30 h 3852"/>
              <a:gd name="T96" fmla="*/ 1239 w 2472"/>
              <a:gd name="T97" fmla="*/ 0 h 3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472" h="3852">
                <a:moveTo>
                  <a:pt x="975" y="2705"/>
                </a:moveTo>
                <a:lnTo>
                  <a:pt x="1234" y="3380"/>
                </a:lnTo>
                <a:lnTo>
                  <a:pt x="1235" y="3376"/>
                </a:lnTo>
                <a:lnTo>
                  <a:pt x="1239" y="3367"/>
                </a:lnTo>
                <a:lnTo>
                  <a:pt x="1246" y="3351"/>
                </a:lnTo>
                <a:lnTo>
                  <a:pt x="1254" y="3330"/>
                </a:lnTo>
                <a:lnTo>
                  <a:pt x="1264" y="3304"/>
                </a:lnTo>
                <a:lnTo>
                  <a:pt x="1276" y="3274"/>
                </a:lnTo>
                <a:lnTo>
                  <a:pt x="1289" y="3241"/>
                </a:lnTo>
                <a:lnTo>
                  <a:pt x="1302" y="3206"/>
                </a:lnTo>
                <a:lnTo>
                  <a:pt x="1318" y="3166"/>
                </a:lnTo>
                <a:lnTo>
                  <a:pt x="1334" y="3126"/>
                </a:lnTo>
                <a:lnTo>
                  <a:pt x="1349" y="3085"/>
                </a:lnTo>
                <a:lnTo>
                  <a:pt x="1365" y="3043"/>
                </a:lnTo>
                <a:lnTo>
                  <a:pt x="1382" y="3001"/>
                </a:lnTo>
                <a:lnTo>
                  <a:pt x="1398" y="2959"/>
                </a:lnTo>
                <a:lnTo>
                  <a:pt x="1413" y="2919"/>
                </a:lnTo>
                <a:lnTo>
                  <a:pt x="1428" y="2881"/>
                </a:lnTo>
                <a:lnTo>
                  <a:pt x="1442" y="2844"/>
                </a:lnTo>
                <a:lnTo>
                  <a:pt x="1455" y="2811"/>
                </a:lnTo>
                <a:lnTo>
                  <a:pt x="1467" y="2781"/>
                </a:lnTo>
                <a:lnTo>
                  <a:pt x="1476" y="2756"/>
                </a:lnTo>
                <a:lnTo>
                  <a:pt x="1485" y="2736"/>
                </a:lnTo>
                <a:lnTo>
                  <a:pt x="1491" y="2720"/>
                </a:lnTo>
                <a:lnTo>
                  <a:pt x="1494" y="2709"/>
                </a:lnTo>
                <a:lnTo>
                  <a:pt x="1496" y="2705"/>
                </a:lnTo>
                <a:lnTo>
                  <a:pt x="975" y="2705"/>
                </a:lnTo>
                <a:close/>
                <a:moveTo>
                  <a:pt x="1234" y="818"/>
                </a:moveTo>
                <a:lnTo>
                  <a:pt x="1175" y="822"/>
                </a:lnTo>
                <a:lnTo>
                  <a:pt x="1118" y="833"/>
                </a:lnTo>
                <a:lnTo>
                  <a:pt x="1063" y="852"/>
                </a:lnTo>
                <a:lnTo>
                  <a:pt x="1012" y="877"/>
                </a:lnTo>
                <a:lnTo>
                  <a:pt x="966" y="909"/>
                </a:lnTo>
                <a:lnTo>
                  <a:pt x="923" y="946"/>
                </a:lnTo>
                <a:lnTo>
                  <a:pt x="886" y="988"/>
                </a:lnTo>
                <a:lnTo>
                  <a:pt x="855" y="1035"/>
                </a:lnTo>
                <a:lnTo>
                  <a:pt x="828" y="1086"/>
                </a:lnTo>
                <a:lnTo>
                  <a:pt x="810" y="1140"/>
                </a:lnTo>
                <a:lnTo>
                  <a:pt x="798" y="1197"/>
                </a:lnTo>
                <a:lnTo>
                  <a:pt x="794" y="1258"/>
                </a:lnTo>
                <a:lnTo>
                  <a:pt x="798" y="1318"/>
                </a:lnTo>
                <a:lnTo>
                  <a:pt x="810" y="1374"/>
                </a:lnTo>
                <a:lnTo>
                  <a:pt x="828" y="1429"/>
                </a:lnTo>
                <a:lnTo>
                  <a:pt x="855" y="1480"/>
                </a:lnTo>
                <a:lnTo>
                  <a:pt x="886" y="1526"/>
                </a:lnTo>
                <a:lnTo>
                  <a:pt x="923" y="1569"/>
                </a:lnTo>
                <a:lnTo>
                  <a:pt x="966" y="1606"/>
                </a:lnTo>
                <a:lnTo>
                  <a:pt x="1012" y="1637"/>
                </a:lnTo>
                <a:lnTo>
                  <a:pt x="1063" y="1663"/>
                </a:lnTo>
                <a:lnTo>
                  <a:pt x="1118" y="1682"/>
                </a:lnTo>
                <a:lnTo>
                  <a:pt x="1175" y="1694"/>
                </a:lnTo>
                <a:lnTo>
                  <a:pt x="1234" y="1697"/>
                </a:lnTo>
                <a:lnTo>
                  <a:pt x="1294" y="1694"/>
                </a:lnTo>
                <a:lnTo>
                  <a:pt x="1352" y="1682"/>
                </a:lnTo>
                <a:lnTo>
                  <a:pt x="1406" y="1663"/>
                </a:lnTo>
                <a:lnTo>
                  <a:pt x="1457" y="1637"/>
                </a:lnTo>
                <a:lnTo>
                  <a:pt x="1504" y="1606"/>
                </a:lnTo>
                <a:lnTo>
                  <a:pt x="1546" y="1569"/>
                </a:lnTo>
                <a:lnTo>
                  <a:pt x="1583" y="1526"/>
                </a:lnTo>
                <a:lnTo>
                  <a:pt x="1615" y="1480"/>
                </a:lnTo>
                <a:lnTo>
                  <a:pt x="1641" y="1429"/>
                </a:lnTo>
                <a:lnTo>
                  <a:pt x="1659" y="1374"/>
                </a:lnTo>
                <a:lnTo>
                  <a:pt x="1671" y="1318"/>
                </a:lnTo>
                <a:lnTo>
                  <a:pt x="1675" y="1258"/>
                </a:lnTo>
                <a:lnTo>
                  <a:pt x="1671" y="1197"/>
                </a:lnTo>
                <a:lnTo>
                  <a:pt x="1659" y="1140"/>
                </a:lnTo>
                <a:lnTo>
                  <a:pt x="1641" y="1086"/>
                </a:lnTo>
                <a:lnTo>
                  <a:pt x="1615" y="1035"/>
                </a:lnTo>
                <a:lnTo>
                  <a:pt x="1583" y="988"/>
                </a:lnTo>
                <a:lnTo>
                  <a:pt x="1546" y="946"/>
                </a:lnTo>
                <a:lnTo>
                  <a:pt x="1504" y="909"/>
                </a:lnTo>
                <a:lnTo>
                  <a:pt x="1457" y="877"/>
                </a:lnTo>
                <a:lnTo>
                  <a:pt x="1406" y="852"/>
                </a:lnTo>
                <a:lnTo>
                  <a:pt x="1352" y="833"/>
                </a:lnTo>
                <a:lnTo>
                  <a:pt x="1294" y="822"/>
                </a:lnTo>
                <a:lnTo>
                  <a:pt x="1234" y="818"/>
                </a:lnTo>
                <a:close/>
                <a:moveTo>
                  <a:pt x="1239" y="0"/>
                </a:moveTo>
                <a:lnTo>
                  <a:pt x="1332" y="2"/>
                </a:lnTo>
                <a:lnTo>
                  <a:pt x="1423" y="13"/>
                </a:lnTo>
                <a:lnTo>
                  <a:pt x="1513" y="30"/>
                </a:lnTo>
                <a:lnTo>
                  <a:pt x="1601" y="53"/>
                </a:lnTo>
                <a:lnTo>
                  <a:pt x="1686" y="82"/>
                </a:lnTo>
                <a:lnTo>
                  <a:pt x="1768" y="117"/>
                </a:lnTo>
                <a:lnTo>
                  <a:pt x="1848" y="158"/>
                </a:lnTo>
                <a:lnTo>
                  <a:pt x="1925" y="205"/>
                </a:lnTo>
                <a:lnTo>
                  <a:pt x="1998" y="256"/>
                </a:lnTo>
                <a:lnTo>
                  <a:pt x="2066" y="311"/>
                </a:lnTo>
                <a:lnTo>
                  <a:pt x="2132" y="371"/>
                </a:lnTo>
                <a:lnTo>
                  <a:pt x="2192" y="437"/>
                </a:lnTo>
                <a:lnTo>
                  <a:pt x="2247" y="505"/>
                </a:lnTo>
                <a:lnTo>
                  <a:pt x="2297" y="577"/>
                </a:lnTo>
                <a:lnTo>
                  <a:pt x="2341" y="653"/>
                </a:lnTo>
                <a:lnTo>
                  <a:pt x="2379" y="733"/>
                </a:lnTo>
                <a:lnTo>
                  <a:pt x="2412" y="814"/>
                </a:lnTo>
                <a:lnTo>
                  <a:pt x="2438" y="899"/>
                </a:lnTo>
                <a:lnTo>
                  <a:pt x="2456" y="987"/>
                </a:lnTo>
                <a:lnTo>
                  <a:pt x="2468" y="1076"/>
                </a:lnTo>
                <a:lnTo>
                  <a:pt x="2472" y="1167"/>
                </a:lnTo>
                <a:lnTo>
                  <a:pt x="2469" y="1216"/>
                </a:lnTo>
                <a:lnTo>
                  <a:pt x="2463" y="1269"/>
                </a:lnTo>
                <a:lnTo>
                  <a:pt x="2454" y="1326"/>
                </a:lnTo>
                <a:lnTo>
                  <a:pt x="2439" y="1387"/>
                </a:lnTo>
                <a:lnTo>
                  <a:pt x="2422" y="1453"/>
                </a:lnTo>
                <a:lnTo>
                  <a:pt x="2403" y="1522"/>
                </a:lnTo>
                <a:lnTo>
                  <a:pt x="2379" y="1593"/>
                </a:lnTo>
                <a:lnTo>
                  <a:pt x="2353" y="1667"/>
                </a:lnTo>
                <a:lnTo>
                  <a:pt x="2324" y="1745"/>
                </a:lnTo>
                <a:lnTo>
                  <a:pt x="2293" y="1824"/>
                </a:lnTo>
                <a:lnTo>
                  <a:pt x="2260" y="1906"/>
                </a:lnTo>
                <a:lnTo>
                  <a:pt x="2225" y="1989"/>
                </a:lnTo>
                <a:lnTo>
                  <a:pt x="2188" y="2073"/>
                </a:lnTo>
                <a:lnTo>
                  <a:pt x="1455" y="3852"/>
                </a:lnTo>
                <a:lnTo>
                  <a:pt x="1009" y="3852"/>
                </a:lnTo>
                <a:lnTo>
                  <a:pt x="250" y="1993"/>
                </a:lnTo>
                <a:lnTo>
                  <a:pt x="215" y="1910"/>
                </a:lnTo>
                <a:lnTo>
                  <a:pt x="181" y="1828"/>
                </a:lnTo>
                <a:lnTo>
                  <a:pt x="149" y="1748"/>
                </a:lnTo>
                <a:lnTo>
                  <a:pt x="120" y="1671"/>
                </a:lnTo>
                <a:lnTo>
                  <a:pt x="93" y="1595"/>
                </a:lnTo>
                <a:lnTo>
                  <a:pt x="69" y="1523"/>
                </a:lnTo>
                <a:lnTo>
                  <a:pt x="50" y="1455"/>
                </a:lnTo>
                <a:lnTo>
                  <a:pt x="31" y="1390"/>
                </a:lnTo>
                <a:lnTo>
                  <a:pt x="18" y="1327"/>
                </a:lnTo>
                <a:lnTo>
                  <a:pt x="8" y="1269"/>
                </a:lnTo>
                <a:lnTo>
                  <a:pt x="1" y="1216"/>
                </a:lnTo>
                <a:lnTo>
                  <a:pt x="0" y="1167"/>
                </a:lnTo>
                <a:lnTo>
                  <a:pt x="4" y="1076"/>
                </a:lnTo>
                <a:lnTo>
                  <a:pt x="16" y="987"/>
                </a:lnTo>
                <a:lnTo>
                  <a:pt x="34" y="899"/>
                </a:lnTo>
                <a:lnTo>
                  <a:pt x="60" y="814"/>
                </a:lnTo>
                <a:lnTo>
                  <a:pt x="93" y="733"/>
                </a:lnTo>
                <a:lnTo>
                  <a:pt x="132" y="653"/>
                </a:lnTo>
                <a:lnTo>
                  <a:pt x="177" y="577"/>
                </a:lnTo>
                <a:lnTo>
                  <a:pt x="226" y="505"/>
                </a:lnTo>
                <a:lnTo>
                  <a:pt x="283" y="437"/>
                </a:lnTo>
                <a:lnTo>
                  <a:pt x="343" y="371"/>
                </a:lnTo>
                <a:lnTo>
                  <a:pt x="408" y="311"/>
                </a:lnTo>
                <a:lnTo>
                  <a:pt x="478" y="256"/>
                </a:lnTo>
                <a:lnTo>
                  <a:pt x="551" y="205"/>
                </a:lnTo>
                <a:lnTo>
                  <a:pt x="628" y="158"/>
                </a:lnTo>
                <a:lnTo>
                  <a:pt x="709" y="117"/>
                </a:lnTo>
                <a:lnTo>
                  <a:pt x="792" y="82"/>
                </a:lnTo>
                <a:lnTo>
                  <a:pt x="878" y="53"/>
                </a:lnTo>
                <a:lnTo>
                  <a:pt x="966" y="30"/>
                </a:lnTo>
                <a:lnTo>
                  <a:pt x="1056" y="13"/>
                </a:lnTo>
                <a:lnTo>
                  <a:pt x="1146" y="2"/>
                </a:lnTo>
                <a:lnTo>
                  <a:pt x="1239" y="0"/>
                </a:lnTo>
                <a:close/>
              </a:path>
            </a:pathLst>
          </a:custGeom>
          <a:solidFill>
            <a:srgbClr val="FF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18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Slide 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5219" y="1015679"/>
            <a:ext cx="10936800" cy="1161761"/>
          </a:xfrm>
          <a:prstGeom prst="rect">
            <a:avLst/>
          </a:prstGeom>
        </p:spPr>
        <p:txBody>
          <a:bodyPr lIns="0" tIns="0" anchor="b" anchorCtr="0">
            <a:noAutofit/>
          </a:bodyPr>
          <a:lstStyle>
            <a:lvl1pPr algn="l">
              <a:lnSpc>
                <a:spcPts val="5199"/>
              </a:lnSpc>
              <a:defRPr sz="3600" b="0" spc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 </a:t>
            </a:r>
            <a:endParaRPr lang="en-GB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884234" y="6538913"/>
            <a:ext cx="677529" cy="161925"/>
          </a:xfrm>
          <a:prstGeom prst="rect">
            <a:avLst/>
          </a:prstGeom>
        </p:spPr>
        <p:txBody>
          <a:bodyPr vert="horz" wrap="square" lIns="121899" tIns="60949" rIns="0" bIns="60949" numCol="1" anchor="ctr" anchorCtr="0" compatLnSpc="1">
            <a:prstTxWarp prst="textNoShape">
              <a:avLst/>
            </a:prstTxWarp>
            <a:no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25219" y="6538913"/>
            <a:ext cx="3679825" cy="1619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Copyright © </a:t>
            </a:r>
            <a:r>
              <a:rPr lang="is-IS" dirty="0"/>
              <a:t>2016</a:t>
            </a:r>
            <a:r>
              <a:rPr lang="en-AU" dirty="0"/>
              <a:t> Accenture  All rights reserved.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sz="quarter" idx="11"/>
          </p:nvPr>
        </p:nvSpPr>
        <p:spPr>
          <a:xfrm>
            <a:off x="625219" y="2181224"/>
            <a:ext cx="10936800" cy="424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5837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5219" y="1015200"/>
            <a:ext cx="10936800" cy="1161761"/>
          </a:xfrm>
          <a:prstGeom prst="rect">
            <a:avLst/>
          </a:prstGeom>
        </p:spPr>
        <p:txBody>
          <a:bodyPr lIns="0" tIns="0" anchor="b" anchorCtr="0">
            <a:noAutofit/>
          </a:bodyPr>
          <a:lstStyle>
            <a:lvl1pPr algn="l">
              <a:lnSpc>
                <a:spcPts val="5199"/>
              </a:lnSpc>
              <a:defRPr sz="3600" b="0" spc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 </a:t>
            </a:r>
            <a:endParaRPr lang="en-GB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884234" y="6538913"/>
            <a:ext cx="677529" cy="161925"/>
          </a:xfrm>
          <a:prstGeom prst="rect">
            <a:avLst/>
          </a:prstGeom>
        </p:spPr>
        <p:txBody>
          <a:bodyPr vert="horz" wrap="square" lIns="121899" tIns="60949" rIns="0" bIns="60949" numCol="1" anchor="ctr" anchorCtr="0" compatLnSpc="1">
            <a:prstTxWarp prst="textNoShape">
              <a:avLst/>
            </a:prstTxWarp>
            <a:noAutofit/>
          </a:bodyPr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25219" y="6538913"/>
            <a:ext cx="3679825" cy="161925"/>
          </a:xfrm>
        </p:spPr>
        <p:txBody>
          <a:bodyPr/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Copyright © </a:t>
            </a:r>
            <a:r>
              <a:rPr lang="is-IS" dirty="0"/>
              <a:t>2016</a:t>
            </a:r>
            <a:r>
              <a:rPr lang="en-US" dirty="0"/>
              <a:t> Accenture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557881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625219" y="1164355"/>
            <a:ext cx="10936800" cy="3960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  <a:lvl2pPr>
              <a:defRPr sz="3500"/>
            </a:lvl2pPr>
            <a:lvl3pPr>
              <a:defRPr sz="3200"/>
            </a:lvl3pPr>
            <a:lvl4pPr>
              <a:defRPr sz="2900"/>
            </a:lvl4pPr>
            <a:lvl5pPr>
              <a:defRPr sz="27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625219" y="1560354"/>
            <a:ext cx="10936800" cy="487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219" y="0"/>
            <a:ext cx="10936800" cy="109537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 flipH="1">
            <a:off x="625219" y="6538913"/>
            <a:ext cx="5364000" cy="161925"/>
          </a:xfrm>
        </p:spPr>
        <p:txBody>
          <a:bodyPr/>
          <a:lstStyle/>
          <a:p>
            <a:r>
              <a:rPr lang="en-AU" dirty="0"/>
              <a:t>Copyright © </a:t>
            </a:r>
            <a:r>
              <a:rPr lang="is-IS" dirty="0"/>
              <a:t>2016</a:t>
            </a:r>
            <a:r>
              <a:rPr lang="en-AU" dirty="0"/>
              <a:t> Accenture 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6889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 Text slide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5219" y="0"/>
            <a:ext cx="10936800" cy="109537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625219" y="1164355"/>
            <a:ext cx="5360400" cy="3960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  <a:lvl2pPr>
              <a:defRPr sz="3500"/>
            </a:lvl2pPr>
            <a:lvl3pPr>
              <a:defRPr sz="3200"/>
            </a:lvl3pPr>
            <a:lvl4pPr>
              <a:defRPr sz="2900"/>
            </a:lvl4pPr>
            <a:lvl5pPr>
              <a:defRPr sz="27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1"/>
          </p:nvPr>
        </p:nvSpPr>
        <p:spPr>
          <a:xfrm>
            <a:off x="625219" y="1560354"/>
            <a:ext cx="5360400" cy="487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6201619" y="1164355"/>
            <a:ext cx="5360400" cy="3960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  <a:lvl2pPr>
              <a:defRPr sz="3500"/>
            </a:lvl2pPr>
            <a:lvl3pPr>
              <a:defRPr sz="3200"/>
            </a:lvl3pPr>
            <a:lvl4pPr>
              <a:defRPr sz="2900"/>
            </a:lvl4pPr>
            <a:lvl5pPr>
              <a:defRPr sz="27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7"/>
          <p:cNvSpPr>
            <a:spLocks noGrp="1"/>
          </p:cNvSpPr>
          <p:nvPr>
            <p:ph sz="quarter" idx="17"/>
          </p:nvPr>
        </p:nvSpPr>
        <p:spPr>
          <a:xfrm>
            <a:off x="6201619" y="1560354"/>
            <a:ext cx="5360400" cy="4878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>
          <a:xfrm flipH="1">
            <a:off x="625219" y="6538913"/>
            <a:ext cx="5364000" cy="161925"/>
          </a:xfrm>
        </p:spPr>
        <p:txBody>
          <a:bodyPr/>
          <a:lstStyle/>
          <a:p>
            <a:r>
              <a:rPr lang="en-AU" dirty="0"/>
              <a:t>Copyright © </a:t>
            </a:r>
            <a:r>
              <a:rPr lang="is-IS" dirty="0"/>
              <a:t>2016</a:t>
            </a:r>
            <a:r>
              <a:rPr lang="en-AU" dirty="0"/>
              <a:t> Accenture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4821687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 Text slide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5219" y="0"/>
            <a:ext cx="10936800" cy="10953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9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625219" y="1163638"/>
            <a:ext cx="10936800" cy="3960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  <a:lvl2pPr>
              <a:defRPr sz="3500"/>
            </a:lvl2pPr>
            <a:lvl3pPr>
              <a:defRPr sz="3200"/>
            </a:lvl3pPr>
            <a:lvl4pPr>
              <a:defRPr sz="2900"/>
            </a:lvl4pPr>
            <a:lvl5pPr>
              <a:defRPr sz="27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1"/>
          </p:nvPr>
        </p:nvSpPr>
        <p:spPr>
          <a:xfrm>
            <a:off x="625219" y="1559638"/>
            <a:ext cx="5360400" cy="4878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Content Placeholder 7"/>
          <p:cNvSpPr>
            <a:spLocks noGrp="1"/>
          </p:cNvSpPr>
          <p:nvPr>
            <p:ph sz="quarter" idx="17"/>
          </p:nvPr>
        </p:nvSpPr>
        <p:spPr>
          <a:xfrm>
            <a:off x="6201619" y="1559638"/>
            <a:ext cx="5360400" cy="487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>
          <a:xfrm flipH="1">
            <a:off x="625219" y="6538913"/>
            <a:ext cx="5364000" cy="161925"/>
          </a:xfrm>
        </p:spPr>
        <p:txBody>
          <a:bodyPr/>
          <a:lstStyle/>
          <a:p>
            <a:r>
              <a:rPr lang="en-AU" dirty="0"/>
              <a:t>Copyright © </a:t>
            </a:r>
            <a:r>
              <a:rPr lang="is-IS" dirty="0"/>
              <a:t>2016</a:t>
            </a:r>
            <a:r>
              <a:rPr lang="en-AU" dirty="0"/>
              <a:t> Accenture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5577985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5219" y="0"/>
            <a:ext cx="10936800" cy="109537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25219" y="1187287"/>
            <a:ext cx="10936800" cy="525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>
          <a:xfrm flipH="1">
            <a:off x="625219" y="6538913"/>
            <a:ext cx="5364000" cy="161925"/>
          </a:xfrm>
        </p:spPr>
        <p:txBody>
          <a:bodyPr/>
          <a:lstStyle/>
          <a:p>
            <a:r>
              <a:rPr lang="en-AU" dirty="0"/>
              <a:t>Copyright © </a:t>
            </a:r>
            <a:r>
              <a:rPr lang="is-IS" dirty="0"/>
              <a:t>2016</a:t>
            </a:r>
            <a:r>
              <a:rPr lang="en-AU" dirty="0"/>
              <a:t> Accenture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8880377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 flipH="1">
            <a:off x="10884234" y="6538913"/>
            <a:ext cx="677529" cy="161925"/>
          </a:xfrm>
        </p:spPr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5219" y="0"/>
            <a:ext cx="10936800" cy="109537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>
          <a:xfrm>
            <a:off x="625219" y="1186570"/>
            <a:ext cx="5360400" cy="525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7"/>
          </p:nvPr>
        </p:nvSpPr>
        <p:spPr>
          <a:xfrm>
            <a:off x="6201619" y="1186570"/>
            <a:ext cx="5360400" cy="525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>
          <a:xfrm flipH="1">
            <a:off x="625219" y="6538913"/>
            <a:ext cx="5364000" cy="161925"/>
          </a:xfrm>
        </p:spPr>
        <p:txBody>
          <a:bodyPr/>
          <a:lstStyle/>
          <a:p>
            <a:r>
              <a:rPr lang="en-AU" dirty="0"/>
              <a:t>Copyright © </a:t>
            </a:r>
            <a:r>
              <a:rPr lang="is-IS" dirty="0"/>
              <a:t>2016</a:t>
            </a:r>
            <a:r>
              <a:rPr lang="en-AU" dirty="0"/>
              <a:t> Accenture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0959755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5219" y="0"/>
            <a:ext cx="10936800" cy="109537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625219" y="1163638"/>
            <a:ext cx="10936800" cy="3960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  <a:lvl2pPr>
              <a:defRPr sz="3500"/>
            </a:lvl2pPr>
            <a:lvl3pPr>
              <a:defRPr sz="3200"/>
            </a:lvl3pPr>
            <a:lvl4pPr>
              <a:defRPr sz="2900"/>
            </a:lvl4pPr>
            <a:lvl5pPr>
              <a:defRPr sz="27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>
          <a:xfrm flipH="1">
            <a:off x="625219" y="6538913"/>
            <a:ext cx="5364000" cy="161925"/>
          </a:xfrm>
        </p:spPr>
        <p:txBody>
          <a:bodyPr/>
          <a:lstStyle/>
          <a:p>
            <a:r>
              <a:rPr lang="en-AU" dirty="0"/>
              <a:t>Copyright © </a:t>
            </a:r>
            <a:r>
              <a:rPr lang="is-IS" dirty="0"/>
              <a:t>2016</a:t>
            </a:r>
            <a:r>
              <a:rPr lang="en-AU" dirty="0"/>
              <a:t> Accenture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9570406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 dirty="0"/>
              <a:t>Copyright © </a:t>
            </a:r>
            <a:r>
              <a:rPr lang="is-IS" dirty="0"/>
              <a:t>2016</a:t>
            </a:r>
            <a:r>
              <a:rPr lang="en-AU" dirty="0"/>
              <a:t> Accenture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9570406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dirty="0"/>
              <a:t>Copyright © </a:t>
            </a:r>
            <a:r>
              <a:rPr lang="is-IS" dirty="0"/>
              <a:t>2016</a:t>
            </a:r>
            <a:r>
              <a:rPr lang="en-AU" dirty="0"/>
              <a:t> Accenture 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085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5219" y="1182370"/>
            <a:ext cx="10936800" cy="5256000"/>
          </a:xfrm>
          <a:prstGeom prst="rect">
            <a:avLst/>
          </a:prstGeom>
        </p:spPr>
        <p:txBody>
          <a:bodyPr vert="horz" lIns="0" tIns="60949" rIns="0" bIns="60949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5219" y="0"/>
            <a:ext cx="10936800" cy="1095375"/>
          </a:xfrm>
          <a:prstGeom prst="rect">
            <a:avLst/>
          </a:prstGeom>
        </p:spPr>
        <p:txBody>
          <a:bodyPr vert="horz" lIns="0" tIns="60949" rIns="0" bIns="0" rtlCol="0" anchor="b" anchorCtr="0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 flipH="1">
            <a:off x="10884235" y="6538913"/>
            <a:ext cx="677529" cy="161925"/>
          </a:xfrm>
          <a:prstGeom prst="rect">
            <a:avLst/>
          </a:prstGeom>
        </p:spPr>
        <p:txBody>
          <a:bodyPr vert="horz" wrap="square" lIns="121899" tIns="60949" rIns="0" bIns="60949" numCol="1" anchor="ctr" anchorCtr="0" compatLnSpc="1">
            <a:prstTxWarp prst="textNoShape">
              <a:avLst/>
            </a:prstTxWarp>
            <a:noAutofit/>
          </a:bodyPr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 flipH="1">
            <a:off x="625219" y="6538913"/>
            <a:ext cx="5364000" cy="161925"/>
          </a:xfrm>
          <a:prstGeom prst="rect">
            <a:avLst/>
          </a:prstGeom>
          <a:noFill/>
        </p:spPr>
        <p:txBody>
          <a:bodyPr wrap="square" lIns="0" tIns="60949" rIns="121899" bIns="60949" anchor="ctr" anchorCtr="0">
            <a:noAutofit/>
          </a:bodyPr>
          <a:lstStyle>
            <a:lvl1pPr>
              <a:defRPr lang="en-AU" sz="1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Copyright © </a:t>
            </a:r>
            <a:r>
              <a:rPr lang="is-IS" dirty="0"/>
              <a:t>2016</a:t>
            </a:r>
            <a:r>
              <a:rPr lang="en-US" dirty="0"/>
              <a:t> Accenture 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0" r:id="rId2"/>
    <p:sldLayoutId id="2147483728" r:id="rId3"/>
    <p:sldLayoutId id="2147483731" r:id="rId4"/>
    <p:sldLayoutId id="2147483721" r:id="rId5"/>
    <p:sldLayoutId id="2147483725" r:id="rId6"/>
    <p:sldLayoutId id="2147483726" r:id="rId7"/>
    <p:sldLayoutId id="2147483727" r:id="rId8"/>
    <p:sldLayoutId id="2147483729" r:id="rId9"/>
    <p:sldLayoutId id="2147483723" r:id="rId10"/>
    <p:sldLayoutId id="2147483735" r:id="rId11"/>
    <p:sldLayoutId id="2147483724" r:id="rId12"/>
    <p:sldLayoutId id="2147483736" r:id="rId13"/>
    <p:sldLayoutId id="2147483730" r:id="rId14"/>
  </p:sldLayoutIdLst>
  <p:hf hdr="0" dt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Font typeface="Arial" charset="0"/>
        <a:defRPr lang="en-AU" sz="2300" kern="1200" spc="0" baseline="0" dirty="0" smtClean="0">
          <a:solidFill>
            <a:schemeClr val="tx1"/>
          </a:solidFill>
          <a:latin typeface="+mj-lt"/>
          <a:ea typeface="Arial" pitchFamily="-105" charset="-52"/>
          <a:cs typeface="Arial" pitchFamily="34" charset="0"/>
        </a:defRPr>
      </a:lvl1pPr>
      <a:lvl2pPr algn="l" rtl="0" eaLnBrk="1" fontAlgn="base" hangingPunct="1">
        <a:lnSpc>
          <a:spcPts val="3466"/>
        </a:lnSpc>
        <a:spcBef>
          <a:spcPct val="0"/>
        </a:spcBef>
        <a:spcAft>
          <a:spcPct val="0"/>
        </a:spcAft>
        <a:buFont typeface="Arial" charset="0"/>
        <a:defRPr sz="3200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2pPr>
      <a:lvl3pPr algn="l" rtl="0" eaLnBrk="1" fontAlgn="base" hangingPunct="1">
        <a:lnSpc>
          <a:spcPts val="3466"/>
        </a:lnSpc>
        <a:spcBef>
          <a:spcPct val="0"/>
        </a:spcBef>
        <a:spcAft>
          <a:spcPct val="0"/>
        </a:spcAft>
        <a:buFont typeface="Arial" charset="0"/>
        <a:defRPr sz="3200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3pPr>
      <a:lvl4pPr algn="l" rtl="0" eaLnBrk="1" fontAlgn="base" hangingPunct="1">
        <a:lnSpc>
          <a:spcPts val="3466"/>
        </a:lnSpc>
        <a:spcBef>
          <a:spcPct val="0"/>
        </a:spcBef>
        <a:spcAft>
          <a:spcPct val="0"/>
        </a:spcAft>
        <a:buFont typeface="Arial" charset="0"/>
        <a:defRPr sz="3200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4pPr>
      <a:lvl5pPr algn="l" rtl="0" eaLnBrk="1" fontAlgn="base" hangingPunct="1">
        <a:lnSpc>
          <a:spcPts val="3466"/>
        </a:lnSpc>
        <a:spcBef>
          <a:spcPct val="0"/>
        </a:spcBef>
        <a:spcAft>
          <a:spcPct val="0"/>
        </a:spcAft>
        <a:buFont typeface="Arial" charset="0"/>
        <a:defRPr sz="3200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5pPr>
      <a:lvl6pPr marL="609493" algn="l" rtl="0" eaLnBrk="1" fontAlgn="base" hangingPunct="1">
        <a:spcBef>
          <a:spcPct val="0"/>
        </a:spcBef>
        <a:spcAft>
          <a:spcPct val="0"/>
        </a:spcAft>
        <a:buFont typeface="Arial" pitchFamily="-105" charset="-52"/>
        <a:defRPr sz="3500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6pPr>
      <a:lvl7pPr marL="1218987" algn="l" rtl="0" eaLnBrk="1" fontAlgn="base" hangingPunct="1">
        <a:spcBef>
          <a:spcPct val="0"/>
        </a:spcBef>
        <a:spcAft>
          <a:spcPct val="0"/>
        </a:spcAft>
        <a:buFont typeface="Arial" pitchFamily="-105" charset="-52"/>
        <a:defRPr sz="3500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7pPr>
      <a:lvl8pPr marL="1828480" algn="l" rtl="0" eaLnBrk="1" fontAlgn="base" hangingPunct="1">
        <a:spcBef>
          <a:spcPct val="0"/>
        </a:spcBef>
        <a:spcAft>
          <a:spcPct val="0"/>
        </a:spcAft>
        <a:buFont typeface="Arial" pitchFamily="-105" charset="-52"/>
        <a:defRPr sz="3500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8pPr>
      <a:lvl9pPr marL="2437973" algn="l" rtl="0" eaLnBrk="1" fontAlgn="base" hangingPunct="1">
        <a:spcBef>
          <a:spcPct val="0"/>
        </a:spcBef>
        <a:spcAft>
          <a:spcPct val="0"/>
        </a:spcAft>
        <a:buFont typeface="Arial" pitchFamily="-105" charset="-52"/>
        <a:defRPr sz="3500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9pPr>
    </p:titleStyle>
    <p:bodyStyle>
      <a:lvl1pPr marL="182563" indent="-182563" algn="l" rtl="0" eaLnBrk="1" fontAlgn="base" hangingPunct="1">
        <a:spcBef>
          <a:spcPts val="8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bg2"/>
          </a:solidFill>
          <a:latin typeface="+mn-lt"/>
          <a:ea typeface="Arial" pitchFamily="-105" charset="-52"/>
          <a:cs typeface="Arial" pitchFamily="34" charset="0"/>
        </a:defRPr>
      </a:lvl1pPr>
      <a:lvl2pPr marL="449263" indent="-266700" algn="l" rtl="0" eaLnBrk="1" fontAlgn="base" hangingPunct="1">
        <a:spcBef>
          <a:spcPts val="8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bg2"/>
          </a:solidFill>
          <a:latin typeface="+mn-lt"/>
          <a:ea typeface="Arial" pitchFamily="-105" charset="-52"/>
          <a:cs typeface="Arial" pitchFamily="34" charset="0"/>
        </a:defRPr>
      </a:lvl2pPr>
      <a:lvl3pPr marL="625475" indent="-176213" algn="l" rtl="0" eaLnBrk="1" fontAlgn="base" hangingPunct="1">
        <a:spcBef>
          <a:spcPts val="800"/>
        </a:spcBef>
        <a:spcAft>
          <a:spcPct val="0"/>
        </a:spcAft>
        <a:buFont typeface="Arial" pitchFamily="34" charset="0"/>
        <a:buChar char="•"/>
        <a:tabLst/>
        <a:defRPr sz="1600" kern="1200">
          <a:solidFill>
            <a:schemeClr val="bg2"/>
          </a:solidFill>
          <a:latin typeface="+mn-lt"/>
          <a:ea typeface="Arial" pitchFamily="-105" charset="-52"/>
          <a:cs typeface="Arial" pitchFamily="34" charset="0"/>
        </a:defRPr>
      </a:lvl3pPr>
      <a:lvl4pPr marL="898525" indent="-273050" algn="l" rtl="0" eaLnBrk="1" fontAlgn="base" hangingPunct="1">
        <a:spcBef>
          <a:spcPts val="8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bg2"/>
          </a:solidFill>
          <a:latin typeface="+mn-lt"/>
          <a:ea typeface="Arial" pitchFamily="-105" charset="-52"/>
          <a:cs typeface="Arial" pitchFamily="34" charset="0"/>
        </a:defRPr>
      </a:lvl4pPr>
      <a:lvl5pPr marL="1074738" indent="-176213" algn="l" rtl="0" eaLnBrk="1" fontAlgn="base" hangingPunct="1">
        <a:spcBef>
          <a:spcPts val="8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bg2"/>
          </a:solidFill>
          <a:latin typeface="+mn-lt"/>
          <a:ea typeface="Arial" pitchFamily="-105" charset="-52"/>
          <a:cs typeface="Arial" pitchFamily="34" charset="0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5218" y="1539502"/>
            <a:ext cx="7218619" cy="1104013"/>
          </a:xfrm>
        </p:spPr>
        <p:txBody>
          <a:bodyPr/>
          <a:lstStyle/>
          <a:p>
            <a:r>
              <a:rPr lang="en-US" dirty="0"/>
              <a:t>Analyze This: Translating Business Needs into Technical Solutions</a:t>
            </a:r>
            <a:endParaRPr lang="en-A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25218" y="2793154"/>
            <a:ext cx="7595993" cy="1233561"/>
          </a:xfrm>
        </p:spPr>
        <p:txBody>
          <a:bodyPr/>
          <a:lstStyle/>
          <a:p>
            <a:r>
              <a:rPr lang="en-AU" sz="2400" dirty="0"/>
              <a:t>Presenters: Kailey Oppenheim and Tabitha Chew</a:t>
            </a:r>
          </a:p>
          <a:p>
            <a:r>
              <a:rPr lang="en-AU" dirty="0"/>
              <a:t>TIM 101</a:t>
            </a:r>
          </a:p>
          <a:p>
            <a:r>
              <a:rPr lang="en-AU" dirty="0"/>
              <a:t>April 14, </a:t>
            </a:r>
            <a:r>
              <a:rPr lang="is-IS" dirty="0"/>
              <a:t>2016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96277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dirty="0"/>
              <a:t>Integrations and Single Source of Truth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625219" y="1936376"/>
            <a:ext cx="10936800" cy="4501978"/>
          </a:xfrm>
        </p:spPr>
        <p:txBody>
          <a:bodyPr/>
          <a:lstStyle/>
          <a:p>
            <a:r>
              <a:rPr lang="en-US" sz="3600" dirty="0"/>
              <a:t>ServiceNow API allows data to move between IT systems</a:t>
            </a:r>
          </a:p>
          <a:p>
            <a:r>
              <a:rPr lang="en-US" sz="3600" dirty="0"/>
              <a:t>Example: Integration with Active Directory</a:t>
            </a:r>
          </a:p>
          <a:p>
            <a:pPr lvl="1"/>
            <a:r>
              <a:rPr lang="en-US" sz="3600" dirty="0"/>
              <a:t>User data (email, phone, address, name)</a:t>
            </a:r>
          </a:p>
          <a:p>
            <a:pPr lvl="1"/>
            <a:r>
              <a:rPr lang="en-US" sz="3600" dirty="0"/>
              <a:t>Authentication into the platform</a:t>
            </a:r>
          </a:p>
          <a:p>
            <a:r>
              <a:rPr lang="en-US" sz="3600" dirty="0"/>
              <a:t>Example: Integration with SalesForce.com</a:t>
            </a:r>
          </a:p>
          <a:p>
            <a:r>
              <a:rPr lang="en-US" sz="3600" dirty="0"/>
              <a:t>Single source of truth to manage data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Benefits of moving to ServiceNow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/>
              <a:t>Copyright © </a:t>
            </a:r>
            <a:r>
              <a:rPr lang="is-IS"/>
              <a:t>2016</a:t>
            </a:r>
            <a:r>
              <a:rPr lang="en-AU"/>
              <a:t> Accenture  All rights reserved.</a:t>
            </a:r>
            <a:endParaRPr lang="en-A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3074" name="Picture 2" descr="C:\Users\User\AppData\Local\Microsoft\Windows\Temporary Internet Files\Content.IE5\9FRQD63Z\Silhouette_yoga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501" y="2514621"/>
            <a:ext cx="3175467" cy="418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826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Basic ServiceNow Architecture Overview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Cloud Benefits for the Business</a:t>
            </a:r>
          </a:p>
          <a:p>
            <a:r>
              <a:rPr lang="en-US" sz="3200" dirty="0"/>
              <a:t>Portability</a:t>
            </a:r>
          </a:p>
          <a:p>
            <a:r>
              <a:rPr lang="en-US" sz="3200" dirty="0"/>
              <a:t>Control</a:t>
            </a:r>
          </a:p>
          <a:p>
            <a:r>
              <a:rPr lang="en-US" sz="3200" dirty="0"/>
              <a:t>Real time updates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/>
              <a:t>Copyright © </a:t>
            </a:r>
            <a:r>
              <a:rPr lang="is-IS"/>
              <a:t>2016</a:t>
            </a:r>
            <a:r>
              <a:rPr lang="en-AU"/>
              <a:t> Accenture  All rights reserved.</a:t>
            </a:r>
            <a:endParaRPr lang="en-AU" dirty="0"/>
          </a:p>
        </p:txBody>
      </p:sp>
      <p:sp>
        <p:nvSpPr>
          <p:cNvPr id="7" name="Can 7"/>
          <p:cNvSpPr>
            <a:spLocks noChangeArrowheads="1"/>
          </p:cNvSpPr>
          <p:nvPr/>
        </p:nvSpPr>
        <p:spPr bwMode="auto">
          <a:xfrm>
            <a:off x="9218938" y="5510616"/>
            <a:ext cx="1982788" cy="1179512"/>
          </a:xfrm>
          <a:prstGeom prst="can">
            <a:avLst>
              <a:gd name="adj" fmla="val 18097"/>
            </a:avLst>
          </a:prstGeom>
          <a:solidFill>
            <a:schemeClr val="tx2"/>
          </a:solidFill>
          <a:ln w="63500">
            <a:solidFill>
              <a:schemeClr val="bg1"/>
            </a:solidFill>
            <a:round/>
            <a:headEnd/>
            <a:tailEnd/>
          </a:ln>
        </p:spPr>
        <p:txBody>
          <a:bodyPr lIns="64288" tIns="32144" rIns="64288" bIns="32144" anchor="ctr">
            <a:prstTxWarp prst="textNoShape">
              <a:avLst/>
            </a:prstTxWarp>
          </a:bodyPr>
          <a:lstStyle/>
          <a:p>
            <a:pPr algn="ctr" defTabSz="641350"/>
            <a:r>
              <a:rPr lang="en-US" sz="2200" b="1" dirty="0">
                <a:solidFill>
                  <a:srgbClr val="FFFFFF"/>
                </a:solidFill>
                <a:latin typeface="Calibri"/>
                <a:cs typeface="Calibri"/>
              </a:rPr>
              <a:t>Database</a:t>
            </a:r>
          </a:p>
        </p:txBody>
      </p:sp>
      <p:sp>
        <p:nvSpPr>
          <p:cNvPr id="8" name="Cloud 7"/>
          <p:cNvSpPr/>
          <p:nvPr/>
        </p:nvSpPr>
        <p:spPr bwMode="auto">
          <a:xfrm>
            <a:off x="6628138" y="2921000"/>
            <a:ext cx="2870200" cy="1320800"/>
          </a:xfrm>
          <a:prstGeom prst="cloud">
            <a:avLst/>
          </a:prstGeom>
          <a:solidFill>
            <a:schemeClr val="bg1"/>
          </a:solidFill>
          <a:ln w="635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288" tIns="32144" rIns="64288" bIns="32144">
            <a:prstTxWarp prst="textNoShape">
              <a:avLst/>
            </a:prstTxWarp>
          </a:bodyPr>
          <a:lstStyle/>
          <a:p>
            <a:pPr algn="ctr" defTabSz="642882">
              <a:defRPr/>
            </a:pPr>
            <a:endParaRPr lang="en-US" dirty="0">
              <a:latin typeface="Calibri"/>
              <a:ea typeface="+mn-ea"/>
              <a:cs typeface="Calibri"/>
            </a:endParaRPr>
          </a:p>
        </p:txBody>
      </p:sp>
      <p:sp>
        <p:nvSpPr>
          <p:cNvPr id="9" name="Rounded Rectangle 26"/>
          <p:cNvSpPr>
            <a:spLocks noChangeArrowheads="1"/>
          </p:cNvSpPr>
          <p:nvPr/>
        </p:nvSpPr>
        <p:spPr bwMode="auto">
          <a:xfrm>
            <a:off x="6805937" y="1193800"/>
            <a:ext cx="2448855" cy="1092200"/>
          </a:xfrm>
          <a:prstGeom prst="roundRect">
            <a:avLst>
              <a:gd name="adj" fmla="val 6486"/>
            </a:avLst>
          </a:prstGeom>
          <a:solidFill>
            <a:srgbClr val="5F6062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lIns="64288" tIns="32144" rIns="64288" bIns="32144" anchor="ctr">
            <a:prstTxWarp prst="textNoShape">
              <a:avLst/>
            </a:prstTxWarp>
          </a:bodyPr>
          <a:lstStyle/>
          <a:p>
            <a:pPr algn="ctr" defTabSz="641350"/>
            <a:r>
              <a:rPr lang="en-US" sz="2000" b="1" dirty="0">
                <a:latin typeface="Calibri"/>
                <a:cs typeface="Calibri"/>
              </a:rPr>
              <a:t>Web Browser (Client)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rot="5400000">
            <a:off x="7314732" y="2615406"/>
            <a:ext cx="482600" cy="1588"/>
          </a:xfrm>
          <a:prstGeom prst="straightConnector1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762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Rounded Rectangle 5"/>
          <p:cNvSpPr>
            <a:spLocks noChangeArrowheads="1"/>
          </p:cNvSpPr>
          <p:nvPr/>
        </p:nvSpPr>
        <p:spPr bwMode="auto">
          <a:xfrm>
            <a:off x="6338990" y="5015316"/>
            <a:ext cx="1735138" cy="990600"/>
          </a:xfrm>
          <a:prstGeom prst="roundRect">
            <a:avLst>
              <a:gd name="adj" fmla="val 6486"/>
            </a:avLst>
          </a:prstGeom>
          <a:solidFill>
            <a:schemeClr val="accent3"/>
          </a:solidFill>
          <a:ln w="63500">
            <a:solidFill>
              <a:srgbClr val="000000"/>
            </a:solidFill>
            <a:round/>
            <a:headEnd/>
            <a:tailEnd/>
          </a:ln>
        </p:spPr>
        <p:txBody>
          <a:bodyPr lIns="64288" tIns="32144" rIns="64288" bIns="32144" anchor="ctr">
            <a:prstTxWarp prst="textNoShape">
              <a:avLst/>
            </a:prstTxWarp>
          </a:bodyPr>
          <a:lstStyle/>
          <a:p>
            <a:pPr algn="ctr" defTabSz="641350"/>
            <a:r>
              <a:rPr lang="en-US" sz="2000" b="1" dirty="0">
                <a:solidFill>
                  <a:srgbClr val="FFFFFF"/>
                </a:solidFill>
                <a:latin typeface="Calibri"/>
                <a:cs typeface="Calibri"/>
              </a:rPr>
              <a:t>Application Server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 rot="5400000" flipH="1" flipV="1">
            <a:off x="8178332" y="2604294"/>
            <a:ext cx="495300" cy="11112"/>
          </a:xfrm>
          <a:prstGeom prst="straightConnector1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762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7555238" y="3369489"/>
            <a:ext cx="157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Internet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02638" y="2362200"/>
            <a:ext cx="157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Request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761738" y="2324100"/>
            <a:ext cx="157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Response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72788" y="4589995"/>
            <a:ext cx="1892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Data Center</a:t>
            </a:r>
          </a:p>
        </p:txBody>
      </p:sp>
      <p:cxnSp>
        <p:nvCxnSpPr>
          <p:cNvPr id="17" name="Straight Arrow Connector 16"/>
          <p:cNvCxnSpPr>
            <a:stCxn id="11" idx="3"/>
          </p:cNvCxnSpPr>
          <p:nvPr/>
        </p:nvCxnSpPr>
        <p:spPr bwMode="auto">
          <a:xfrm>
            <a:off x="8074128" y="5510616"/>
            <a:ext cx="1180664" cy="356784"/>
          </a:xfrm>
          <a:prstGeom prst="straightConnector1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762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7555238" y="4191000"/>
            <a:ext cx="1588" cy="794535"/>
          </a:xfrm>
          <a:prstGeom prst="straightConnector1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762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triangl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430131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ServiceNow Platform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/>
              <a:t>Copyright © </a:t>
            </a:r>
            <a:r>
              <a:rPr lang="is-IS"/>
              <a:t>2016</a:t>
            </a:r>
            <a:r>
              <a:rPr lang="en-AU"/>
              <a:t> Accenture  All rights reserved.</a:t>
            </a:r>
            <a:endParaRPr lang="en-AU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128707795"/>
              </p:ext>
            </p:extLst>
          </p:nvPr>
        </p:nvGraphicFramePr>
        <p:xfrm>
          <a:off x="1285486" y="987801"/>
          <a:ext cx="9407466" cy="5936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7290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err="1"/>
              <a:t>ServiceNow</a:t>
            </a:r>
            <a:r>
              <a:rPr lang="en-AU" dirty="0"/>
              <a:t> Demo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CBDC3A-D49F-4631-A8C7-55D59B33E5F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dirty="0"/>
              <a:t>Copyright © </a:t>
            </a:r>
            <a:r>
              <a:rPr lang="is-IS" dirty="0"/>
              <a:t>2016</a:t>
            </a:r>
            <a:r>
              <a:rPr lang="en-AU" dirty="0"/>
              <a:t> Accenture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739910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About Accenture – Cloud First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CBDC3A-D49F-4631-A8C7-55D59B33E5FA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dirty="0"/>
              <a:t>Copyright © </a:t>
            </a:r>
            <a:r>
              <a:rPr lang="is-IS" dirty="0"/>
              <a:t>2016</a:t>
            </a:r>
            <a:r>
              <a:rPr lang="en-AU" dirty="0"/>
              <a:t> Accenture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451128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Accenture is…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2800" dirty="0"/>
              <a:t>A global management consulting, technology </a:t>
            </a:r>
            <a:br>
              <a:rPr lang="en-US" sz="2800" dirty="0"/>
            </a:br>
            <a:r>
              <a:rPr lang="en-US" sz="2800" dirty="0"/>
              <a:t>services, and outsourcing company</a:t>
            </a:r>
          </a:p>
          <a:p>
            <a:r>
              <a:rPr lang="en-US" sz="2800" dirty="0"/>
              <a:t>Serving clients in more than 120 countries</a:t>
            </a:r>
          </a:p>
          <a:p>
            <a:r>
              <a:rPr lang="en-US" sz="2800" dirty="0"/>
              <a:t>Leader in helping organizations move to the cloud</a:t>
            </a:r>
          </a:p>
          <a:p>
            <a:r>
              <a:rPr lang="en-US" sz="2800" dirty="0"/>
              <a:t>Worked on more than 13,000 cloud computing projects for clients</a:t>
            </a:r>
          </a:p>
          <a:p>
            <a:pPr lvl="1"/>
            <a:r>
              <a:rPr lang="en-US" sz="2800" dirty="0"/>
              <a:t>Includes three-quarters of the Fortune Global 100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/>
              <a:t>Copyright © </a:t>
            </a:r>
            <a:r>
              <a:rPr lang="is-IS"/>
              <a:t>2016</a:t>
            </a:r>
            <a:r>
              <a:rPr lang="en-AU"/>
              <a:t> Accenture  All rights reserved.</a:t>
            </a:r>
            <a:endParaRPr lang="en-AU" dirty="0"/>
          </a:p>
        </p:txBody>
      </p:sp>
      <p:pic>
        <p:nvPicPr>
          <p:cNvPr id="4098" name="Picture 2" descr="http://cdn-6.famouslogos.us/images/accenture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488" y="38100"/>
            <a:ext cx="4095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198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Accenture ServiceNow Clients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Industries include:</a:t>
            </a:r>
          </a:p>
          <a:p>
            <a:r>
              <a:rPr lang="en-US" sz="2000" dirty="0"/>
              <a:t>Aerospace</a:t>
            </a:r>
          </a:p>
          <a:p>
            <a:r>
              <a:rPr lang="en-US" sz="2000" dirty="0"/>
              <a:t>Banking</a:t>
            </a:r>
          </a:p>
          <a:p>
            <a:r>
              <a:rPr lang="en-US" sz="2000" dirty="0"/>
              <a:t>Education</a:t>
            </a:r>
          </a:p>
          <a:p>
            <a:r>
              <a:rPr lang="en-US" sz="2000" dirty="0"/>
              <a:t>Energy</a:t>
            </a:r>
          </a:p>
          <a:p>
            <a:r>
              <a:rPr lang="en-US" sz="2000" dirty="0"/>
              <a:t>Financial Services</a:t>
            </a:r>
          </a:p>
          <a:p>
            <a:r>
              <a:rPr lang="en-US" sz="2000" dirty="0"/>
              <a:t>Food</a:t>
            </a:r>
          </a:p>
          <a:p>
            <a:r>
              <a:rPr lang="en-US" sz="2000" dirty="0"/>
              <a:t>Healthcare</a:t>
            </a:r>
          </a:p>
          <a:p>
            <a:r>
              <a:rPr lang="en-US" sz="2000" dirty="0"/>
              <a:t>Media</a:t>
            </a:r>
          </a:p>
          <a:p>
            <a:r>
              <a:rPr lang="en-US" sz="2000" dirty="0"/>
              <a:t>Real Estate</a:t>
            </a:r>
          </a:p>
          <a:p>
            <a:r>
              <a:rPr lang="en-US" sz="2000" dirty="0"/>
              <a:t>Retail</a:t>
            </a:r>
          </a:p>
          <a:p>
            <a:r>
              <a:rPr lang="en-US" sz="2000" dirty="0"/>
              <a:t>Technology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/>
              <a:t>Copyright © </a:t>
            </a:r>
            <a:r>
              <a:rPr lang="is-IS"/>
              <a:t>2016</a:t>
            </a:r>
            <a:r>
              <a:rPr lang="en-AU"/>
              <a:t> Accenture  All rights reserved.</a:t>
            </a:r>
            <a:endParaRPr lang="en-AU" dirty="0"/>
          </a:p>
        </p:txBody>
      </p:sp>
      <p:pic>
        <p:nvPicPr>
          <p:cNvPr id="1026" name="Picture 10" descr="Giant Eagle Keeps IT Fresh with ServiceN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932" y="1738872"/>
            <a:ext cx="333692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8" descr="Denovo Finds IT Game Changer in ServiceN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792" y="3237818"/>
            <a:ext cx="333692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9" descr="Video Case Study: Echo Entertainment Group Wows Customers Across the Organization with ServiceN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676" y="2096739"/>
            <a:ext cx="333692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7" descr="Mercy Health Prescribes ServiceNow for HR &amp; IT Process Improvement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100" y="4777317"/>
            <a:ext cx="28575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Phu Bia Mining Mines for Enterprise-Wide Automation with ServiceNo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678" y="5408568"/>
            <a:ext cx="28575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5" descr="Video Case Study: Einstein Noah Serves “Darn Good IT” With ServiceNo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630" y="4849353"/>
            <a:ext cx="4817385" cy="1788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4" descr="Sephora USA, Inc. Gives IT a Makeover With ServiceNow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167" y="1258002"/>
            <a:ext cx="333692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3" descr="OU Educates IT Management with ServiceNow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076" y="3345392"/>
            <a:ext cx="333692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2" descr="UCLA Makes IT Smarter with ServiceNow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313" y="306947"/>
            <a:ext cx="333692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" descr="KAR Auction Services Drives Forward with ServiceNow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757" y="3345392"/>
            <a:ext cx="333692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4968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Where do we fit in Accenture?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12155410"/>
              </p:ext>
            </p:extLst>
          </p:nvPr>
        </p:nvGraphicFramePr>
        <p:xfrm>
          <a:off x="625475" y="1187450"/>
          <a:ext cx="10936288" cy="5256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/>
              <a:t>Copyright © </a:t>
            </a:r>
            <a:r>
              <a:rPr lang="is-IS"/>
              <a:t>2016</a:t>
            </a:r>
            <a:r>
              <a:rPr lang="en-AU"/>
              <a:t> Accenture  All rights reserved.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38496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A day in the life of a Business Analyst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CBDC3A-D49F-4631-A8C7-55D59B33E5FA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dirty="0"/>
              <a:t>Copyright © </a:t>
            </a:r>
            <a:r>
              <a:rPr lang="is-IS" dirty="0"/>
              <a:t>2016</a:t>
            </a:r>
            <a:r>
              <a:rPr lang="en-AU" dirty="0"/>
              <a:t> Accenture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634148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AppData\Local\Microsoft\Windows\Temporary Internet Files\Content.IE5\I5C7IU5B\9551-3d-bar-graph-meeting-pv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294" y="2537735"/>
            <a:ext cx="3692362" cy="369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What is a business analyst?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3600" dirty="0"/>
              <a:t>Liaison between “the business” and “IT”</a:t>
            </a:r>
          </a:p>
          <a:p>
            <a:endParaRPr lang="en-US" sz="3600" dirty="0"/>
          </a:p>
          <a:p>
            <a:r>
              <a:rPr lang="en-US" sz="3600" dirty="0"/>
              <a:t>Translate business needs into technical requirements</a:t>
            </a:r>
          </a:p>
          <a:p>
            <a:endParaRPr lang="en-US" sz="3600" dirty="0"/>
          </a:p>
          <a:p>
            <a:r>
              <a:rPr lang="en-US" sz="3600" dirty="0"/>
              <a:t>Document process flows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/>
              <a:t>Copyright © </a:t>
            </a:r>
            <a:r>
              <a:rPr lang="is-IS"/>
              <a:t>2016</a:t>
            </a:r>
            <a:r>
              <a:rPr lang="en-AU"/>
              <a:t> Accenture  All rights reserved.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9419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Tabitha Chew</a:t>
            </a:r>
          </a:p>
          <a:p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1800" dirty="0"/>
              <a:t>tabitha.chew@accenture.com</a:t>
            </a:r>
          </a:p>
          <a:p>
            <a:r>
              <a:rPr lang="en-AU" sz="1800" dirty="0"/>
              <a:t>Graduated from UCSC in 2014 with a BS in Technology Information Management</a:t>
            </a:r>
          </a:p>
          <a:p>
            <a:r>
              <a:rPr lang="en-AU" sz="1800" dirty="0"/>
              <a:t>Internship with UCSC in 2013 gaining ServiceNow platform experience</a:t>
            </a:r>
          </a:p>
          <a:p>
            <a:r>
              <a:rPr lang="en-AU" sz="1800" dirty="0"/>
              <a:t>Internship with Plantronics in 2013 as a Service Desk Intern</a:t>
            </a:r>
          </a:p>
          <a:p>
            <a:r>
              <a:rPr lang="en-AU" sz="1800" dirty="0"/>
              <a:t>After graduation, obtained a full time position at Cloud Sherpas in 2014, now Accenture</a:t>
            </a:r>
          </a:p>
          <a:p>
            <a:endParaRPr lang="en-AU" sz="1800" dirty="0"/>
          </a:p>
          <a:p>
            <a:r>
              <a:rPr lang="en-AU" sz="1800" dirty="0"/>
              <a:t>Certifications:</a:t>
            </a:r>
          </a:p>
          <a:p>
            <a:pPr lvl="1"/>
            <a:r>
              <a:rPr lang="en-AU" sz="1800" dirty="0"/>
              <a:t>ServiceNow Administrator</a:t>
            </a:r>
          </a:p>
          <a:p>
            <a:pPr lvl="1"/>
            <a:r>
              <a:rPr lang="en-AU" sz="1800" dirty="0"/>
              <a:t>ServiceNow Implementation Specialist</a:t>
            </a:r>
          </a:p>
          <a:p>
            <a:pPr lvl="1"/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Introductions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 dirty="0"/>
              <a:t>Copyright © </a:t>
            </a:r>
            <a:r>
              <a:rPr lang="is-IS" dirty="0"/>
              <a:t>2016</a:t>
            </a:r>
            <a:r>
              <a:rPr lang="en-AU" dirty="0"/>
              <a:t> Accenture 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0CBDC3A-D49F-4631-A8C7-55D59B33E5F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074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Requirement Example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/>
              <a:t>Business need</a:t>
            </a:r>
            <a:r>
              <a:rPr lang="en-US" sz="3200" dirty="0"/>
              <a:t>: All employees will be able to submit a ticket when they need to report an issue.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b="1" dirty="0"/>
              <a:t>Technical Requirement</a:t>
            </a:r>
            <a:r>
              <a:rPr lang="en-US" sz="3200" dirty="0"/>
              <a:t>: A form visible to end users where the user can enter the following information:</a:t>
            </a:r>
          </a:p>
          <a:p>
            <a:pPr lvl="1"/>
            <a:r>
              <a:rPr lang="en-US" sz="3200" dirty="0"/>
              <a:t>Preferred call back number</a:t>
            </a:r>
          </a:p>
          <a:p>
            <a:pPr lvl="1"/>
            <a:r>
              <a:rPr lang="en-US" sz="3200" dirty="0"/>
              <a:t>Issue description</a:t>
            </a:r>
          </a:p>
          <a:p>
            <a:pPr lvl="1"/>
            <a:r>
              <a:rPr lang="en-US" sz="3200" dirty="0"/>
              <a:t>Impact</a:t>
            </a:r>
          </a:p>
          <a:p>
            <a:pPr marL="182563" lvl="1" indent="0">
              <a:buNone/>
            </a:pPr>
            <a:r>
              <a:rPr lang="en-US" sz="3200" dirty="0"/>
              <a:t>The ticket will route to the Service Desk for troubleshooting</a:t>
            </a:r>
          </a:p>
          <a:p>
            <a:pPr lvl="1"/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/>
              <a:t>Copyright © </a:t>
            </a:r>
            <a:r>
              <a:rPr lang="is-IS"/>
              <a:t>2016</a:t>
            </a:r>
            <a:r>
              <a:rPr lang="en-AU"/>
              <a:t> Accenture  All rights reserved.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132607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What is a consultant?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Work with many companies (clients)</a:t>
            </a:r>
          </a:p>
          <a:p>
            <a:endParaRPr lang="en-US" sz="3600" dirty="0"/>
          </a:p>
          <a:p>
            <a:r>
              <a:rPr lang="en-US" sz="3600" dirty="0"/>
              <a:t>Advisor of recommended processes</a:t>
            </a:r>
          </a:p>
          <a:p>
            <a:endParaRPr lang="en-US" sz="3600" dirty="0"/>
          </a:p>
          <a:p>
            <a:r>
              <a:rPr lang="en-US" sz="3600" dirty="0"/>
              <a:t>Subject matter expert (SME)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/>
              <a:t>Copyright © </a:t>
            </a:r>
            <a:r>
              <a:rPr lang="is-IS"/>
              <a:t>2016</a:t>
            </a:r>
            <a:r>
              <a:rPr lang="en-AU"/>
              <a:t> Accenture  All rights reserved.</a:t>
            </a:r>
            <a:endParaRPr lang="en-AU" dirty="0"/>
          </a:p>
        </p:txBody>
      </p:sp>
      <p:pic>
        <p:nvPicPr>
          <p:cNvPr id="10242" name="Picture 2" descr="http://sureshlulla.com/blog/wp-content/uploads/2015/04/s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142" y="3611749"/>
            <a:ext cx="381000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64943" y="277095"/>
            <a:ext cx="5732650" cy="10772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con·sult·ant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kənˈsəltnt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/</a:t>
            </a:r>
          </a:p>
          <a:p>
            <a:pPr marL="0" indent="0">
              <a:buNone/>
            </a:pP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noun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 person who provides expert advice professionally.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909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/>
              <a:t>Copyright © </a:t>
            </a:r>
            <a:r>
              <a:rPr lang="is-IS"/>
              <a:t>2016</a:t>
            </a:r>
            <a:r>
              <a:rPr lang="en-AU"/>
              <a:t> Accenture  All rights reserved.</a:t>
            </a:r>
            <a:endParaRPr lang="en-AU" dirty="0"/>
          </a:p>
        </p:txBody>
      </p:sp>
      <p:sp>
        <p:nvSpPr>
          <p:cNvPr id="6" name="Rectangle 5"/>
          <p:cNvSpPr/>
          <p:nvPr/>
        </p:nvSpPr>
        <p:spPr>
          <a:xfrm>
            <a:off x="5968432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7" name="Rectangle 6"/>
          <p:cNvSpPr/>
          <p:nvPr/>
        </p:nvSpPr>
        <p:spPr>
          <a:xfrm>
            <a:off x="5968432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88" y="0"/>
            <a:ext cx="9286875" cy="697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10416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 Typical ServiceNow Requirements Workshop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3600" dirty="0"/>
              <a:t>Meet with project stakeholders at a client site</a:t>
            </a:r>
          </a:p>
          <a:p>
            <a:pPr lvl="1"/>
            <a:r>
              <a:rPr lang="en-US" sz="3600" dirty="0"/>
              <a:t>Process owners</a:t>
            </a:r>
          </a:p>
          <a:p>
            <a:pPr lvl="1"/>
            <a:r>
              <a:rPr lang="en-US" sz="3600" dirty="0"/>
              <a:t>Process managers</a:t>
            </a:r>
          </a:p>
          <a:p>
            <a:pPr lvl="1"/>
            <a:r>
              <a:rPr lang="en-US" sz="3600" dirty="0"/>
              <a:t>Process workers</a:t>
            </a:r>
          </a:p>
          <a:p>
            <a:endParaRPr lang="en-US" sz="3600" dirty="0"/>
          </a:p>
          <a:p>
            <a:r>
              <a:rPr lang="en-US" sz="3600" dirty="0"/>
              <a:t>Travel 50%</a:t>
            </a:r>
          </a:p>
          <a:p>
            <a:endParaRPr lang="en-US" sz="3600" dirty="0"/>
          </a:p>
          <a:p>
            <a:r>
              <a:rPr lang="en-US" sz="3600" dirty="0"/>
              <a:t>Remote follow up sessions (work from home)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/>
              <a:t>Copyright © </a:t>
            </a:r>
            <a:r>
              <a:rPr lang="is-IS"/>
              <a:t>2016</a:t>
            </a:r>
            <a:r>
              <a:rPr lang="en-AU"/>
              <a:t> Accenture  All rights reserved.</a:t>
            </a:r>
            <a:endParaRPr lang="en-AU" dirty="0"/>
          </a:p>
        </p:txBody>
      </p:sp>
      <p:pic>
        <p:nvPicPr>
          <p:cNvPr id="6148" name="Picture 4" descr="http://www.healthytravelblog.com/wp-content/uploads/2015/09/businesstrav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642" y="1954353"/>
            <a:ext cx="5454959" cy="37033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8078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Requirements Document Example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/>
              <a:t>Copyright © </a:t>
            </a:r>
            <a:r>
              <a:rPr lang="is-IS"/>
              <a:t>2016</a:t>
            </a:r>
            <a:r>
              <a:rPr lang="en-AU"/>
              <a:t> Accenture  All rights reserved.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82" y="1199114"/>
            <a:ext cx="10415273" cy="5660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01634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Service Catalog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Sample Process and Workflow Design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/>
              <a:t>Copyright © </a:t>
            </a:r>
            <a:r>
              <a:rPr lang="is-IS"/>
              <a:t>2016</a:t>
            </a:r>
            <a:r>
              <a:rPr lang="en-AU"/>
              <a:t> Accenture  All rights reserved.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1021960" y="1560355"/>
            <a:ext cx="9614236" cy="529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1135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Change Management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Sample Process and Workflow Design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/>
              <a:t>Copyright © </a:t>
            </a:r>
            <a:r>
              <a:rPr lang="is-IS"/>
              <a:t>2016</a:t>
            </a:r>
            <a:r>
              <a:rPr lang="en-AU"/>
              <a:t> Accenture  All rights reserved.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052" y="1164355"/>
            <a:ext cx="7277230" cy="5698008"/>
          </a:xfrm>
        </p:spPr>
      </p:pic>
    </p:spTree>
    <p:extLst>
      <p:ext uri="{BB962C8B-B14F-4D97-AF65-F5344CB8AC3E}">
        <p14:creationId xmlns:p14="http://schemas.microsoft.com/office/powerpoint/2010/main" val="27059373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Typical Project Lifecycle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162760720"/>
              </p:ext>
            </p:extLst>
          </p:nvPr>
        </p:nvGraphicFramePr>
        <p:xfrm>
          <a:off x="625475" y="1187450"/>
          <a:ext cx="10936288" cy="5256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/>
              <a:t>Copyright © </a:t>
            </a:r>
            <a:r>
              <a:rPr lang="is-IS"/>
              <a:t>2016</a:t>
            </a:r>
            <a:r>
              <a:rPr lang="en-AU"/>
              <a:t> Accenture  All rights reserved.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64795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Questions?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CBDC3A-D49F-4631-A8C7-55D59B33E5FA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dirty="0"/>
              <a:t>Copyright © </a:t>
            </a:r>
            <a:r>
              <a:rPr lang="is-IS" dirty="0"/>
              <a:t>2016</a:t>
            </a:r>
            <a:r>
              <a:rPr lang="en-AU" dirty="0"/>
              <a:t> Accenture  All rights reserved.</a:t>
            </a:r>
          </a:p>
        </p:txBody>
      </p:sp>
      <p:sp>
        <p:nvSpPr>
          <p:cNvPr id="5" name="Rectangle 4"/>
          <p:cNvSpPr/>
          <p:nvPr/>
        </p:nvSpPr>
        <p:spPr>
          <a:xfrm>
            <a:off x="284560" y="3836005"/>
            <a:ext cx="74250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AU" sz="3200" dirty="0">
                <a:solidFill>
                  <a:schemeClr val="bg1"/>
                </a:solidFill>
              </a:rPr>
              <a:t>tabitha.chew@accenture.com</a:t>
            </a:r>
          </a:p>
          <a:p>
            <a:pPr marL="0" indent="0">
              <a:buNone/>
            </a:pPr>
            <a:r>
              <a:rPr lang="en-AU" sz="3200" dirty="0">
                <a:solidFill>
                  <a:schemeClr val="bg1"/>
                </a:solidFill>
              </a:rPr>
              <a:t>kailey.oppenheim@accenture.com </a:t>
            </a:r>
          </a:p>
        </p:txBody>
      </p:sp>
    </p:spTree>
    <p:extLst>
      <p:ext uri="{BB962C8B-B14F-4D97-AF65-F5344CB8AC3E}">
        <p14:creationId xmlns:p14="http://schemas.microsoft.com/office/powerpoint/2010/main" val="41658356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Thank you!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CBDC3A-D49F-4631-A8C7-55D59B33E5FA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dirty="0"/>
              <a:t>Copyright © </a:t>
            </a:r>
            <a:r>
              <a:rPr lang="is-IS" dirty="0"/>
              <a:t>2016</a:t>
            </a:r>
            <a:r>
              <a:rPr lang="en-AU" dirty="0"/>
              <a:t> Accenture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664860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Kailey Oppenheim</a:t>
            </a:r>
          </a:p>
          <a:p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625219" y="1452780"/>
            <a:ext cx="10936800" cy="4878000"/>
          </a:xfrm>
        </p:spPr>
        <p:txBody>
          <a:bodyPr/>
          <a:lstStyle/>
          <a:p>
            <a:pPr marL="0" indent="0">
              <a:buNone/>
            </a:pPr>
            <a:r>
              <a:rPr lang="en-AU" sz="1800" dirty="0"/>
              <a:t>kailey.oppenheim@accenture.com</a:t>
            </a:r>
          </a:p>
          <a:p>
            <a:r>
              <a:rPr lang="en-AU" sz="1800" dirty="0"/>
              <a:t>Graduated from UCSC in 2009 with a BS in Information Systems Management (now TIM)</a:t>
            </a:r>
          </a:p>
          <a:p>
            <a:r>
              <a:rPr lang="en-AU" sz="1800" dirty="0"/>
              <a:t>Internship with Plantronics as a business analyst in 2010, which transitioned to Full Time</a:t>
            </a:r>
          </a:p>
          <a:p>
            <a:r>
              <a:rPr lang="en-AU" sz="1800" dirty="0"/>
              <a:t>In 2012, started working Full Time as a </a:t>
            </a:r>
            <a:r>
              <a:rPr lang="en-AU" sz="1800" dirty="0" err="1"/>
              <a:t>ServiceNow</a:t>
            </a:r>
            <a:r>
              <a:rPr lang="en-AU" sz="1800" dirty="0"/>
              <a:t> Business Analyst Consultant at </a:t>
            </a:r>
            <a:r>
              <a:rPr lang="en-AU" sz="1800" dirty="0" err="1"/>
              <a:t>Navigis</a:t>
            </a:r>
            <a:r>
              <a:rPr lang="en-AU" sz="1800" dirty="0"/>
              <a:t> (acquired by Cloud Sherpas, now acquired by Accenture)</a:t>
            </a:r>
          </a:p>
          <a:p>
            <a:r>
              <a:rPr lang="en-AU" sz="1800" dirty="0"/>
              <a:t>From 2013 - 2014 worked for Macys.com</a:t>
            </a:r>
          </a:p>
          <a:p>
            <a:r>
              <a:rPr lang="en-AU" sz="1800" dirty="0"/>
              <a:t>After graduation, obtained a full time position at Cloud Sherpas in 2014, now Accenture</a:t>
            </a:r>
          </a:p>
          <a:p>
            <a:endParaRPr lang="en-AU" sz="1800" dirty="0"/>
          </a:p>
          <a:p>
            <a:r>
              <a:rPr lang="en-AU" sz="1800" dirty="0"/>
              <a:t>Certifications:</a:t>
            </a:r>
          </a:p>
          <a:p>
            <a:pPr lvl="1"/>
            <a:r>
              <a:rPr lang="en-AU" sz="1800" dirty="0"/>
              <a:t>ITIL Foundation in IT Service Management (ITIL Foundations v3)</a:t>
            </a:r>
          </a:p>
          <a:p>
            <a:pPr lvl="1"/>
            <a:r>
              <a:rPr lang="en-AU" sz="1800" dirty="0"/>
              <a:t>Project Management Professional (PMP)</a:t>
            </a:r>
          </a:p>
          <a:p>
            <a:pPr lvl="1"/>
            <a:r>
              <a:rPr lang="en-AU" sz="1800" dirty="0" err="1"/>
              <a:t>ServiceNow</a:t>
            </a:r>
            <a:r>
              <a:rPr lang="en-AU" sz="1800" dirty="0"/>
              <a:t> Administrator</a:t>
            </a:r>
          </a:p>
          <a:p>
            <a:pPr lvl="1"/>
            <a:r>
              <a:rPr lang="en-AU" sz="1800" dirty="0" err="1"/>
              <a:t>ServiceNow</a:t>
            </a:r>
            <a:r>
              <a:rPr lang="en-AU" sz="1800" dirty="0"/>
              <a:t> Implementation Specialist</a:t>
            </a:r>
          </a:p>
          <a:p>
            <a:pPr lvl="1"/>
            <a:r>
              <a:rPr lang="en-AU" sz="1800" dirty="0" err="1"/>
              <a:t>ServiceNow</a:t>
            </a:r>
            <a:r>
              <a:rPr lang="en-AU" sz="1800" dirty="0"/>
              <a:t> Trainer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Introductions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 dirty="0"/>
              <a:t>Copyright © </a:t>
            </a:r>
            <a:r>
              <a:rPr lang="is-IS" dirty="0"/>
              <a:t>2016</a:t>
            </a:r>
            <a:r>
              <a:rPr lang="en-AU" dirty="0"/>
              <a:t> Accenture 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0CBDC3A-D49F-4631-A8C7-55D59B33E5F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570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3600" dirty="0"/>
              <a:t>What is </a:t>
            </a:r>
            <a:r>
              <a:rPr lang="en-US" sz="3600" dirty="0" err="1"/>
              <a:t>ServiceNow</a:t>
            </a:r>
            <a:r>
              <a:rPr lang="en-US" sz="3600" dirty="0"/>
              <a:t>?</a:t>
            </a:r>
          </a:p>
          <a:p>
            <a:pPr marL="342900" indent="-342900">
              <a:buFont typeface="+mj-lt"/>
              <a:buAutoNum type="arabicPeriod"/>
            </a:pPr>
            <a:endParaRPr lang="en-US" sz="3600" dirty="0"/>
          </a:p>
          <a:p>
            <a:pPr marL="342900" indent="-342900">
              <a:buFont typeface="+mj-lt"/>
              <a:buAutoNum type="arabicPeriod"/>
            </a:pPr>
            <a:r>
              <a:rPr lang="en-US" sz="3600" dirty="0"/>
              <a:t>About Accenture</a:t>
            </a:r>
          </a:p>
          <a:p>
            <a:pPr marL="342900" indent="-342900">
              <a:buFont typeface="+mj-lt"/>
              <a:buAutoNum type="arabicPeriod"/>
            </a:pPr>
            <a:endParaRPr lang="en-US" sz="3600" dirty="0"/>
          </a:p>
          <a:p>
            <a:pPr marL="342900" indent="-342900">
              <a:buFont typeface="+mj-lt"/>
              <a:buAutoNum type="arabicPeriod"/>
            </a:pPr>
            <a:r>
              <a:rPr lang="en-US" sz="3600" dirty="0"/>
              <a:t>A day in the life of a Business Analyst</a:t>
            </a:r>
          </a:p>
          <a:p>
            <a:pPr marL="342900" indent="-342900">
              <a:buFont typeface="+mj-lt"/>
              <a:buAutoNum type="arabicPeriod"/>
            </a:pPr>
            <a:endParaRPr lang="en-US" sz="3600" dirty="0"/>
          </a:p>
          <a:p>
            <a:pPr marL="342900" indent="-342900">
              <a:buFont typeface="+mj-lt"/>
              <a:buAutoNum type="arabicPeriod"/>
            </a:pPr>
            <a:r>
              <a:rPr lang="en-US" sz="3600" dirty="0"/>
              <a:t>Questions</a:t>
            </a:r>
          </a:p>
          <a:p>
            <a:pPr marL="342900" indent="-342900">
              <a:buFont typeface="+mj-lt"/>
              <a:buAutoNum type="arabicPeriod"/>
            </a:pP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/>
              <a:t>Copyright © </a:t>
            </a:r>
            <a:r>
              <a:rPr lang="is-IS"/>
              <a:t>2016</a:t>
            </a:r>
            <a:r>
              <a:rPr lang="en-AU"/>
              <a:t> Accenture  All rights reserved.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75798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What is </a:t>
            </a:r>
            <a:r>
              <a:rPr lang="en-AU" dirty="0" err="1"/>
              <a:t>ServiceNow</a:t>
            </a:r>
            <a:r>
              <a:rPr lang="en-AU" dirty="0"/>
              <a:t>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CBDC3A-D49F-4631-A8C7-55D59B33E5F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dirty="0"/>
              <a:t>Copyright © </a:t>
            </a:r>
            <a:r>
              <a:rPr lang="is-IS" dirty="0"/>
              <a:t>2016</a:t>
            </a:r>
            <a:r>
              <a:rPr lang="en-AU" dirty="0"/>
              <a:t> Accenture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072676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/>
              <a:t>ServiceNow</a:t>
            </a:r>
            <a:r>
              <a:rPr lang="en-US" sz="4000" dirty="0"/>
              <a:t> is…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3600" dirty="0"/>
              <a:t>Enterprise Cloud Company</a:t>
            </a:r>
          </a:p>
          <a:p>
            <a:r>
              <a:rPr lang="en-US" sz="3600" dirty="0"/>
              <a:t>Headquartered in Santa Clara, CA</a:t>
            </a:r>
          </a:p>
          <a:p>
            <a:r>
              <a:rPr lang="en-US" sz="3600" dirty="0"/>
              <a:t>Designed to automate enterprise IT operations</a:t>
            </a:r>
          </a:p>
          <a:p>
            <a:r>
              <a:rPr lang="en-US" sz="3600" dirty="0"/>
              <a:t>Replaces email, file sharing, running around, texting, phone calls, etc.</a:t>
            </a:r>
          </a:p>
          <a:p>
            <a:r>
              <a:rPr lang="en-US" sz="3600" dirty="0"/>
              <a:t>Enables executives and other associates to access information and reports that require attention at virtually any time</a:t>
            </a:r>
          </a:p>
          <a:p>
            <a:endParaRPr lang="en-US" sz="3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/>
              <a:t>Copyright © </a:t>
            </a:r>
            <a:r>
              <a:rPr lang="is-IS"/>
              <a:t>2016</a:t>
            </a:r>
            <a:r>
              <a:rPr lang="en-AU"/>
              <a:t> Accenture  All rights reserved.</a:t>
            </a:r>
            <a:endParaRPr lang="en-AU" dirty="0"/>
          </a:p>
        </p:txBody>
      </p:sp>
      <p:pic>
        <p:nvPicPr>
          <p:cNvPr id="9218" name="Picture 2" descr="http://www.servicenow.com/etc/designs/servicenow/static/img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797" y="5950842"/>
            <a:ext cx="6413967" cy="79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870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ServiceNow</a:t>
            </a:r>
            <a:r>
              <a:rPr lang="en-US" dirty="0"/>
              <a:t> is…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/>
              <a:t>Copyright © </a:t>
            </a:r>
            <a:r>
              <a:rPr lang="is-IS"/>
              <a:t>2016</a:t>
            </a:r>
            <a:r>
              <a:rPr lang="en-AU"/>
              <a:t> Accenture  All rights reserved.</a:t>
            </a:r>
            <a:endParaRPr lang="en-AU" dirty="0"/>
          </a:p>
        </p:txBody>
      </p:sp>
      <p:pic>
        <p:nvPicPr>
          <p:cNvPr id="2050" name="Picture 2" descr="http://blog.centrify.com/wp-content/uploads/2015/04/SNOW-OR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9" y="1305271"/>
            <a:ext cx="11989619" cy="503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015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dirty="0"/>
              <a:t>Transparency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 sz="3600" dirty="0"/>
          </a:p>
          <a:p>
            <a:r>
              <a:rPr lang="en-US" sz="3600" dirty="0"/>
              <a:t>Who is working on what?</a:t>
            </a:r>
          </a:p>
          <a:p>
            <a:endParaRPr lang="en-US" sz="3600" dirty="0"/>
          </a:p>
          <a:p>
            <a:r>
              <a:rPr lang="en-US" sz="3600" dirty="0"/>
              <a:t>What’s the status?</a:t>
            </a:r>
          </a:p>
          <a:p>
            <a:endParaRPr lang="en-US" sz="3600" dirty="0"/>
          </a:p>
          <a:p>
            <a:r>
              <a:rPr lang="en-US" sz="3600" dirty="0"/>
              <a:t>When will it be done?</a:t>
            </a:r>
          </a:p>
          <a:p>
            <a:endParaRPr lang="en-US" sz="4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Benefits of moving to ServiceNow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/>
              <a:t>Copyright © </a:t>
            </a:r>
            <a:r>
              <a:rPr lang="is-IS"/>
              <a:t>2016</a:t>
            </a:r>
            <a:r>
              <a:rPr lang="en-AU"/>
              <a:t> Accenture  All rights reserved.</a:t>
            </a:r>
            <a:endParaRPr lang="en-A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026" name="Picture 2" descr="C:\Users\User\AppData\Local\Microsoft\Windows\Temporary Internet Files\Content.IE5\I5C7IU5B\bigstock_Online_Update_1130320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1" y="2040429"/>
            <a:ext cx="5128652" cy="384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923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dirty="0"/>
              <a:t>Contextual Security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625219" y="1685857"/>
            <a:ext cx="10936800" cy="4878000"/>
          </a:xfrm>
        </p:spPr>
        <p:txBody>
          <a:bodyPr/>
          <a:lstStyle/>
          <a:p>
            <a:r>
              <a:rPr lang="en-US" sz="3600" dirty="0"/>
              <a:t>Only users with the right access can </a:t>
            </a:r>
            <a:br>
              <a:rPr lang="en-US" sz="3600" dirty="0"/>
            </a:br>
            <a:r>
              <a:rPr lang="en-US" sz="3600" dirty="0"/>
              <a:t>create/ read/ write/ delete information</a:t>
            </a:r>
          </a:p>
          <a:p>
            <a:endParaRPr lang="en-US" sz="3600" dirty="0"/>
          </a:p>
          <a:p>
            <a:r>
              <a:rPr lang="en-US" sz="3600" dirty="0"/>
              <a:t>Different roles are leveraged (Administrator</a:t>
            </a:r>
            <a:br>
              <a:rPr lang="en-US" sz="3600" dirty="0"/>
            </a:br>
            <a:r>
              <a:rPr lang="en-US" sz="3600" dirty="0"/>
              <a:t>to End User)</a:t>
            </a:r>
          </a:p>
          <a:p>
            <a:endParaRPr lang="en-US" sz="3600" dirty="0"/>
          </a:p>
          <a:p>
            <a:r>
              <a:rPr lang="en-US" sz="3600" dirty="0"/>
              <a:t>Dynamic Security</a:t>
            </a:r>
          </a:p>
          <a:p>
            <a:endParaRPr lang="en-US" sz="4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Benefits of moving to ServiceNow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/>
              <a:t>Copyright © </a:t>
            </a:r>
            <a:r>
              <a:rPr lang="is-IS"/>
              <a:t>2016</a:t>
            </a:r>
            <a:r>
              <a:rPr lang="en-AU"/>
              <a:t> Accenture  All rights reserved.</a:t>
            </a:r>
            <a:endParaRPr lang="en-A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2050" name="Picture 2" descr="http://www.wakefield-locksmiths.com/graphics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340" y="4681537"/>
            <a:ext cx="285750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490946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ure PPT template_v11_16x9_16pt_Operations">
  <a:themeElements>
    <a:clrScheme name="TechServices">
      <a:dk1>
        <a:sysClr val="windowText" lastClr="000000"/>
      </a:dk1>
      <a:lt1>
        <a:sysClr val="window" lastClr="FFFFFF"/>
      </a:lt1>
      <a:dk2>
        <a:srgbClr val="CBCCCC"/>
      </a:dk2>
      <a:lt2>
        <a:srgbClr val="666666"/>
      </a:lt2>
      <a:accent1>
        <a:srgbClr val="FF9900"/>
      </a:accent1>
      <a:accent2>
        <a:srgbClr val="551155"/>
      </a:accent2>
      <a:accent3>
        <a:srgbClr val="002266"/>
      </a:accent3>
      <a:accent4>
        <a:srgbClr val="00BBEE"/>
      </a:accent4>
      <a:accent5>
        <a:srgbClr val="993399"/>
      </a:accent5>
      <a:accent6>
        <a:srgbClr val="00A000"/>
      </a:accent6>
      <a:hlink>
        <a:srgbClr val="2F539C"/>
      </a:hlink>
      <a:folHlink>
        <a:srgbClr val="99222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A9B5747944CC4D8607E9DE58FFA23B" ma:contentTypeVersion="1" ma:contentTypeDescription="Create a new document." ma:contentTypeScope="" ma:versionID="7fbd1a4868fa7932fa3fbc1fc7cb0fb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47206dab0015f8b9f8924535193e8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B9E9F0-A80E-4BC0-BC10-BBDB06BF5F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2F8FF39-A5D2-4C20-89CA-E0BB61C09927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C01C1F4-E534-4A2B-BC0C-4FA1467FC2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576</TotalTime>
  <Words>942</Words>
  <Application>Microsoft Office PowerPoint</Application>
  <PresentationFormat>Custom</PresentationFormat>
  <Paragraphs>249</Paragraphs>
  <Slides>29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Calibri</vt:lpstr>
      <vt:lpstr>Arial</vt:lpstr>
      <vt:lpstr>Accenture PPT template_v11_16x9_16pt_Operations</vt:lpstr>
      <vt:lpstr>Analyze This: Translating Business Needs into Technical Solutions</vt:lpstr>
      <vt:lpstr>Introductions</vt:lpstr>
      <vt:lpstr>Introductions</vt:lpstr>
      <vt:lpstr>Agenda</vt:lpstr>
      <vt:lpstr>What is ServiceNow?</vt:lpstr>
      <vt:lpstr>ServiceNow is…</vt:lpstr>
      <vt:lpstr>ServiceNow is…</vt:lpstr>
      <vt:lpstr>Benefits of moving to ServiceNow</vt:lpstr>
      <vt:lpstr>Benefits of moving to ServiceNow</vt:lpstr>
      <vt:lpstr>Benefits of moving to ServiceNow</vt:lpstr>
      <vt:lpstr>Basic ServiceNow Architecture Overview</vt:lpstr>
      <vt:lpstr>ServiceNow Platform</vt:lpstr>
      <vt:lpstr>ServiceNow Demo</vt:lpstr>
      <vt:lpstr>About Accenture – Cloud First</vt:lpstr>
      <vt:lpstr>Accenture is…</vt:lpstr>
      <vt:lpstr>Accenture ServiceNow Clients</vt:lpstr>
      <vt:lpstr>Where do we fit in Accenture?</vt:lpstr>
      <vt:lpstr>A day in the life of a Business Analyst</vt:lpstr>
      <vt:lpstr>What is a business analyst?</vt:lpstr>
      <vt:lpstr>Requirement Example</vt:lpstr>
      <vt:lpstr>What is a consultant?</vt:lpstr>
      <vt:lpstr>PowerPoint Presentation</vt:lpstr>
      <vt:lpstr>A Typical ServiceNow Requirements Workshop</vt:lpstr>
      <vt:lpstr>Requirements Document Example</vt:lpstr>
      <vt:lpstr>Sample Process and Workflow Design</vt:lpstr>
      <vt:lpstr>Sample Process and Workflow Design</vt:lpstr>
      <vt:lpstr>Typical Project Lifecycle</vt:lpstr>
      <vt:lpstr>Questions?</vt:lpstr>
      <vt:lpstr>Thank you!</vt:lpstr>
    </vt:vector>
  </TitlesOfParts>
  <Company>Accenture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rebecca.gorse@designlogic.com.au</dc:creator>
  <cp:lastModifiedBy>Oppenheim, Kailey</cp:lastModifiedBy>
  <cp:revision>67</cp:revision>
  <cp:lastPrinted>2009-05-13T12:37:25Z</cp:lastPrinted>
  <dcterms:created xsi:type="dcterms:W3CDTF">2015-06-03T01:17:41Z</dcterms:created>
  <dcterms:modified xsi:type="dcterms:W3CDTF">2016-04-15T17:41:58Z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0x01010078A9B5747944CC4D8607E9DE58FFA23B</vt:lpwstr>
  </property>
  <property fmtid="{D5CDD505-2E9C-101B-9397-08002B2CF9AE}" pid="3" name="UserName">
    <vt:lpwstr>Fabrice</vt:lpwstr>
  </property>
  <property fmtid="{D5CDD505-2E9C-101B-9397-08002B2CF9AE}" pid="4" name="ComputerName">
    <vt:lpwstr>FGWORKPC</vt:lpwstr>
  </property>
  <property fmtid="{D5CDD505-2E9C-101B-9397-08002B2CF9AE}" pid="5" name="palette_size">
    <vt:lpwstr>4</vt:lpwstr>
  </property>
</Properties>
</file>